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7" r:id="rId3"/>
    <p:sldId id="258" r:id="rId4"/>
    <p:sldId id="271" r:id="rId5"/>
    <p:sldId id="272" r:id="rId6"/>
    <p:sldId id="259" r:id="rId7"/>
    <p:sldId id="273" r:id="rId8"/>
    <p:sldId id="261" r:id="rId9"/>
    <p:sldId id="260" r:id="rId10"/>
    <p:sldId id="275" r:id="rId11"/>
    <p:sldId id="276" r:id="rId12"/>
    <p:sldId id="263" r:id="rId13"/>
    <p:sldId id="270" r:id="rId14"/>
    <p:sldId id="262" r:id="rId15"/>
    <p:sldId id="264" r:id="rId16"/>
    <p:sldId id="27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17"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03A244-2385-4EAA-97F1-875CD28BED8F}" type="datetimeFigureOut">
              <a:rPr lang="en-CA" smtClean="0"/>
              <a:t>2014-08-04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5C36B2-E30E-4A86-9EA3-C4B387044C70}" type="slidenum">
              <a:rPr lang="en-CA" smtClean="0"/>
              <a:t>‹#›</a:t>
            </a:fld>
            <a:endParaRPr lang="en-CA"/>
          </a:p>
        </p:txBody>
      </p:sp>
    </p:spTree>
    <p:extLst>
      <p:ext uri="{BB962C8B-B14F-4D97-AF65-F5344CB8AC3E}">
        <p14:creationId xmlns:p14="http://schemas.microsoft.com/office/powerpoint/2010/main" val="396982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BEBE4-3B93-F943-B4C0-951490EFE5E2}" type="slidenum">
              <a:rPr lang="en-US" smtClean="0"/>
              <a:t>13</a:t>
            </a:fld>
            <a:endParaRPr lang="en-US"/>
          </a:p>
        </p:txBody>
      </p:sp>
    </p:spTree>
    <p:extLst>
      <p:ext uri="{BB962C8B-B14F-4D97-AF65-F5344CB8AC3E}">
        <p14:creationId xmlns:p14="http://schemas.microsoft.com/office/powerpoint/2010/main" val="311718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r>
              <a:rPr lang="en-CA" smtClean="0"/>
              <a:t>2014-08-03</a:t>
            </a:r>
            <a:endParaRPr lang="en-CA"/>
          </a:p>
        </p:txBody>
      </p:sp>
      <p:sp>
        <p:nvSpPr>
          <p:cNvPr id="5" name="Footer Placeholder 4"/>
          <p:cNvSpPr>
            <a:spLocks noGrp="1"/>
          </p:cNvSpPr>
          <p:nvPr>
            <p:ph type="ftr" sz="quarter" idx="11"/>
          </p:nvPr>
        </p:nvSpPr>
        <p:spPr/>
        <p:txBody>
          <a:bodyPr/>
          <a:lstStyle/>
          <a:p>
            <a:r>
              <a:rPr lang="en-CA" smtClean="0"/>
              <a:t>Copyright A. K. Khandani</a:t>
            </a:r>
            <a:endParaRPr lang="en-CA"/>
          </a:p>
        </p:txBody>
      </p:sp>
      <p:sp>
        <p:nvSpPr>
          <p:cNvPr id="6" name="Slide Number Placeholder 5"/>
          <p:cNvSpPr>
            <a:spLocks noGrp="1"/>
          </p:cNvSpPr>
          <p:nvPr>
            <p:ph type="sldNum" sz="quarter" idx="12"/>
          </p:nvPr>
        </p:nvSpPr>
        <p:spPr>
          <a:xfrm>
            <a:off x="6974904" y="6356350"/>
            <a:ext cx="2133600" cy="365125"/>
          </a:xfrm>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400667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r>
              <a:rPr lang="en-CA" smtClean="0"/>
              <a:t>2014-08-03</a:t>
            </a:r>
            <a:endParaRPr lang="en-CA"/>
          </a:p>
        </p:txBody>
      </p:sp>
      <p:sp>
        <p:nvSpPr>
          <p:cNvPr id="5" name="Footer Placeholder 4"/>
          <p:cNvSpPr>
            <a:spLocks noGrp="1"/>
          </p:cNvSpPr>
          <p:nvPr>
            <p:ph type="ftr" sz="quarter" idx="11"/>
          </p:nvPr>
        </p:nvSpPr>
        <p:spPr/>
        <p:txBody>
          <a:bodyPr/>
          <a:lstStyle/>
          <a:p>
            <a:r>
              <a:rPr lang="en-CA" smtClean="0"/>
              <a:t>Copyright A. K. Khandani</a:t>
            </a:r>
            <a:endParaRPr lang="en-CA"/>
          </a:p>
        </p:txBody>
      </p:sp>
      <p:sp>
        <p:nvSpPr>
          <p:cNvPr id="6" name="Slide Number Placeholder 5"/>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190196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r>
              <a:rPr lang="en-CA" smtClean="0"/>
              <a:t>2014-08-03</a:t>
            </a:r>
            <a:endParaRPr lang="en-CA"/>
          </a:p>
        </p:txBody>
      </p:sp>
      <p:sp>
        <p:nvSpPr>
          <p:cNvPr id="5" name="Footer Placeholder 4"/>
          <p:cNvSpPr>
            <a:spLocks noGrp="1"/>
          </p:cNvSpPr>
          <p:nvPr>
            <p:ph type="ftr" sz="quarter" idx="11"/>
          </p:nvPr>
        </p:nvSpPr>
        <p:spPr/>
        <p:txBody>
          <a:bodyPr/>
          <a:lstStyle/>
          <a:p>
            <a:r>
              <a:rPr lang="en-CA" smtClean="0"/>
              <a:t>Copyright A. K. Khandani</a:t>
            </a:r>
            <a:endParaRPr lang="en-CA"/>
          </a:p>
        </p:txBody>
      </p:sp>
      <p:sp>
        <p:nvSpPr>
          <p:cNvPr id="6" name="Slide Number Placeholder 5"/>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150484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r>
              <a:rPr lang="en-CA" smtClean="0"/>
              <a:t>2014-08-03</a:t>
            </a:r>
            <a:endParaRPr lang="en-CA"/>
          </a:p>
        </p:txBody>
      </p:sp>
      <p:sp>
        <p:nvSpPr>
          <p:cNvPr id="5" name="Footer Placeholder 4"/>
          <p:cNvSpPr>
            <a:spLocks noGrp="1"/>
          </p:cNvSpPr>
          <p:nvPr>
            <p:ph type="ftr" sz="quarter" idx="11"/>
          </p:nvPr>
        </p:nvSpPr>
        <p:spPr/>
        <p:txBody>
          <a:bodyPr/>
          <a:lstStyle/>
          <a:p>
            <a:r>
              <a:rPr lang="en-CA" smtClean="0"/>
              <a:t>Copyright A. K. Khandani</a:t>
            </a:r>
            <a:endParaRPr lang="en-CA"/>
          </a:p>
        </p:txBody>
      </p:sp>
      <p:sp>
        <p:nvSpPr>
          <p:cNvPr id="6" name="Slide Number Placeholder 5"/>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355011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CA" smtClean="0"/>
              <a:t>2014-08-03</a:t>
            </a:r>
            <a:endParaRPr lang="en-CA"/>
          </a:p>
        </p:txBody>
      </p:sp>
      <p:sp>
        <p:nvSpPr>
          <p:cNvPr id="5" name="Footer Placeholder 4"/>
          <p:cNvSpPr>
            <a:spLocks noGrp="1"/>
          </p:cNvSpPr>
          <p:nvPr>
            <p:ph type="ftr" sz="quarter" idx="11"/>
          </p:nvPr>
        </p:nvSpPr>
        <p:spPr/>
        <p:txBody>
          <a:bodyPr/>
          <a:lstStyle/>
          <a:p>
            <a:r>
              <a:rPr lang="en-CA" smtClean="0"/>
              <a:t>Copyright A. K. Khandani</a:t>
            </a:r>
            <a:endParaRPr lang="en-CA"/>
          </a:p>
        </p:txBody>
      </p:sp>
      <p:sp>
        <p:nvSpPr>
          <p:cNvPr id="6" name="Slide Number Placeholder 5"/>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265577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r>
              <a:rPr lang="en-CA" smtClean="0"/>
              <a:t>2014-08-03</a:t>
            </a:r>
            <a:endParaRPr lang="en-CA"/>
          </a:p>
        </p:txBody>
      </p:sp>
      <p:sp>
        <p:nvSpPr>
          <p:cNvPr id="6" name="Footer Placeholder 5"/>
          <p:cNvSpPr>
            <a:spLocks noGrp="1"/>
          </p:cNvSpPr>
          <p:nvPr>
            <p:ph type="ftr" sz="quarter" idx="11"/>
          </p:nvPr>
        </p:nvSpPr>
        <p:spPr/>
        <p:txBody>
          <a:bodyPr/>
          <a:lstStyle/>
          <a:p>
            <a:r>
              <a:rPr lang="en-CA" smtClean="0"/>
              <a:t>Copyright A. K. Khandani</a:t>
            </a:r>
            <a:endParaRPr lang="en-CA"/>
          </a:p>
        </p:txBody>
      </p:sp>
      <p:sp>
        <p:nvSpPr>
          <p:cNvPr id="7" name="Slide Number Placeholder 6"/>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4225860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r>
              <a:rPr lang="en-CA" smtClean="0"/>
              <a:t>2014-08-03</a:t>
            </a:r>
            <a:endParaRPr lang="en-CA"/>
          </a:p>
        </p:txBody>
      </p:sp>
      <p:sp>
        <p:nvSpPr>
          <p:cNvPr id="8" name="Footer Placeholder 7"/>
          <p:cNvSpPr>
            <a:spLocks noGrp="1"/>
          </p:cNvSpPr>
          <p:nvPr>
            <p:ph type="ftr" sz="quarter" idx="11"/>
          </p:nvPr>
        </p:nvSpPr>
        <p:spPr/>
        <p:txBody>
          <a:bodyPr/>
          <a:lstStyle/>
          <a:p>
            <a:r>
              <a:rPr lang="en-CA" smtClean="0"/>
              <a:t>Copyright A. K. Khandani</a:t>
            </a:r>
            <a:endParaRPr lang="en-CA"/>
          </a:p>
        </p:txBody>
      </p:sp>
      <p:sp>
        <p:nvSpPr>
          <p:cNvPr id="9" name="Slide Number Placeholder 8"/>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1537493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r>
              <a:rPr lang="en-CA" smtClean="0"/>
              <a:t>2014-08-03</a:t>
            </a:r>
            <a:endParaRPr lang="en-CA"/>
          </a:p>
        </p:txBody>
      </p:sp>
      <p:sp>
        <p:nvSpPr>
          <p:cNvPr id="4" name="Footer Placeholder 3"/>
          <p:cNvSpPr>
            <a:spLocks noGrp="1"/>
          </p:cNvSpPr>
          <p:nvPr>
            <p:ph type="ftr" sz="quarter" idx="11"/>
          </p:nvPr>
        </p:nvSpPr>
        <p:spPr/>
        <p:txBody>
          <a:bodyPr/>
          <a:lstStyle/>
          <a:p>
            <a:r>
              <a:rPr lang="en-CA" smtClean="0"/>
              <a:t>Copyright A. K. Khandani</a:t>
            </a:r>
            <a:endParaRPr lang="en-CA"/>
          </a:p>
        </p:txBody>
      </p:sp>
      <p:sp>
        <p:nvSpPr>
          <p:cNvPr id="5" name="Slide Number Placeholder 4"/>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391632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CA" smtClean="0"/>
              <a:t>2014-08-03</a:t>
            </a:r>
            <a:endParaRPr lang="en-CA"/>
          </a:p>
        </p:txBody>
      </p:sp>
      <p:sp>
        <p:nvSpPr>
          <p:cNvPr id="3" name="Footer Placeholder 2"/>
          <p:cNvSpPr>
            <a:spLocks noGrp="1"/>
          </p:cNvSpPr>
          <p:nvPr>
            <p:ph type="ftr" sz="quarter" idx="11"/>
          </p:nvPr>
        </p:nvSpPr>
        <p:spPr/>
        <p:txBody>
          <a:bodyPr/>
          <a:lstStyle/>
          <a:p>
            <a:r>
              <a:rPr lang="en-CA" smtClean="0"/>
              <a:t>Copyright A. K. Khandani</a:t>
            </a:r>
            <a:endParaRPr lang="en-CA"/>
          </a:p>
        </p:txBody>
      </p:sp>
      <p:sp>
        <p:nvSpPr>
          <p:cNvPr id="4" name="Slide Number Placeholder 3"/>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301321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CA" smtClean="0"/>
              <a:t>2014-08-03</a:t>
            </a:r>
            <a:endParaRPr lang="en-CA"/>
          </a:p>
        </p:txBody>
      </p:sp>
      <p:sp>
        <p:nvSpPr>
          <p:cNvPr id="6" name="Footer Placeholder 5"/>
          <p:cNvSpPr>
            <a:spLocks noGrp="1"/>
          </p:cNvSpPr>
          <p:nvPr>
            <p:ph type="ftr" sz="quarter" idx="11"/>
          </p:nvPr>
        </p:nvSpPr>
        <p:spPr/>
        <p:txBody>
          <a:bodyPr/>
          <a:lstStyle/>
          <a:p>
            <a:r>
              <a:rPr lang="en-CA" smtClean="0"/>
              <a:t>Copyright A. K. Khandani</a:t>
            </a:r>
            <a:endParaRPr lang="en-CA"/>
          </a:p>
        </p:txBody>
      </p:sp>
      <p:sp>
        <p:nvSpPr>
          <p:cNvPr id="7" name="Slide Number Placeholder 6"/>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337471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CA" smtClean="0"/>
              <a:t>2014-08-03</a:t>
            </a:r>
            <a:endParaRPr lang="en-CA"/>
          </a:p>
        </p:txBody>
      </p:sp>
      <p:sp>
        <p:nvSpPr>
          <p:cNvPr id="6" name="Footer Placeholder 5"/>
          <p:cNvSpPr>
            <a:spLocks noGrp="1"/>
          </p:cNvSpPr>
          <p:nvPr>
            <p:ph type="ftr" sz="quarter" idx="11"/>
          </p:nvPr>
        </p:nvSpPr>
        <p:spPr/>
        <p:txBody>
          <a:bodyPr/>
          <a:lstStyle/>
          <a:p>
            <a:r>
              <a:rPr lang="en-CA" smtClean="0"/>
              <a:t>Copyright A. K. Khandani</a:t>
            </a:r>
            <a:endParaRPr lang="en-CA"/>
          </a:p>
        </p:txBody>
      </p:sp>
      <p:sp>
        <p:nvSpPr>
          <p:cNvPr id="7" name="Slide Number Placeholder 6"/>
          <p:cNvSpPr>
            <a:spLocks noGrp="1"/>
          </p:cNvSpPr>
          <p:nvPr>
            <p:ph type="sldNum" sz="quarter" idx="12"/>
          </p:nvPr>
        </p:nvSpPr>
        <p:spPr/>
        <p:txBody>
          <a:bodyPr/>
          <a:lstStyle/>
          <a:p>
            <a:fld id="{C900B3CC-6AAC-40C5-94A9-C299FA81675C}" type="slidenum">
              <a:rPr lang="en-CA" smtClean="0"/>
              <a:t>‹#›</a:t>
            </a:fld>
            <a:endParaRPr lang="en-CA"/>
          </a:p>
        </p:txBody>
      </p:sp>
    </p:spTree>
    <p:extLst>
      <p:ext uri="{BB962C8B-B14F-4D97-AF65-F5344CB8AC3E}">
        <p14:creationId xmlns:p14="http://schemas.microsoft.com/office/powerpoint/2010/main" val="357330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CA" smtClean="0"/>
              <a:t>2014-08-03</a:t>
            </a:r>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t>Copyright A. K. Khandani</a:t>
            </a: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0B3CC-6AAC-40C5-94A9-C299FA81675C}" type="slidenum">
              <a:rPr lang="en-CA" smtClean="0"/>
              <a:t>‹#›</a:t>
            </a:fld>
            <a:endParaRPr lang="en-CA"/>
          </a:p>
        </p:txBody>
      </p:sp>
    </p:spTree>
    <p:extLst>
      <p:ext uri="{BB962C8B-B14F-4D97-AF65-F5344CB8AC3E}">
        <p14:creationId xmlns:p14="http://schemas.microsoft.com/office/powerpoint/2010/main" val="3264705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7.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wav"/><Relationship Id="rId1" Type="http://schemas.microsoft.com/office/2007/relationships/media" Target="../media/media7.wav"/><Relationship Id="rId6" Type="http://schemas.microsoft.com/office/2007/relationships/hdphoto" Target="NUL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wav"/><Relationship Id="rId1" Type="http://schemas.microsoft.com/office/2007/relationships/media" Target="../media/media8.wav"/><Relationship Id="rId6" Type="http://schemas.microsoft.com/office/2007/relationships/hdphoto" Target="NUL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wav"/><Relationship Id="rId1" Type="http://schemas.microsoft.com/office/2007/relationships/media" Target="../media/media9.wav"/><Relationship Id="rId6" Type="http://schemas.microsoft.com/office/2007/relationships/hdphoto" Target="NUL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4824"/>
            <a:ext cx="7772400" cy="1470025"/>
          </a:xfrm>
        </p:spPr>
        <p:txBody>
          <a:bodyPr>
            <a:noAutofit/>
          </a:bodyPr>
          <a:lstStyle/>
          <a:p>
            <a:r>
              <a:rPr lang="en-CA" sz="5400" b="1" dirty="0" smtClean="0"/>
              <a:t>A Practical Method to Achieve Perfect </a:t>
            </a:r>
            <a:r>
              <a:rPr lang="en-CA" sz="5400" b="1" dirty="0"/>
              <a:t>S</a:t>
            </a:r>
            <a:r>
              <a:rPr lang="en-CA" sz="5400" b="1" dirty="0" smtClean="0"/>
              <a:t>ecrecy </a:t>
            </a:r>
            <a:endParaRPr lang="en-CA" sz="5400" b="1" dirty="0"/>
          </a:p>
        </p:txBody>
      </p:sp>
      <p:sp>
        <p:nvSpPr>
          <p:cNvPr id="3" name="Subtitle 2"/>
          <p:cNvSpPr>
            <a:spLocks noGrp="1"/>
          </p:cNvSpPr>
          <p:nvPr>
            <p:ph type="subTitle" idx="1"/>
          </p:nvPr>
        </p:nvSpPr>
        <p:spPr/>
        <p:txBody>
          <a:bodyPr>
            <a:normAutofit lnSpcReduction="10000"/>
          </a:bodyPr>
          <a:lstStyle/>
          <a:p>
            <a:r>
              <a:rPr lang="en-CA" dirty="0" smtClean="0"/>
              <a:t>Amir K. Khandani</a:t>
            </a:r>
          </a:p>
          <a:p>
            <a:r>
              <a:rPr lang="en-CA" sz="2400" dirty="0" smtClean="0"/>
              <a:t>E&amp;CE Department, University of Waterloo</a:t>
            </a:r>
          </a:p>
          <a:p>
            <a:endParaRPr lang="en-CA" sz="2400" dirty="0"/>
          </a:p>
          <a:p>
            <a:r>
              <a:rPr lang="en-CA" sz="2400" dirty="0" smtClean="0"/>
              <a:t>August 3</a:t>
            </a:r>
            <a:r>
              <a:rPr lang="en-CA" sz="2400" baseline="30000" dirty="0" smtClean="0"/>
              <a:t>rd</a:t>
            </a:r>
            <a:r>
              <a:rPr lang="en-CA" sz="2400" dirty="0" smtClean="0"/>
              <a:t>, 2014 </a:t>
            </a:r>
            <a:endParaRPr lang="en-CA"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49692498"/>
      </p:ext>
    </p:extLst>
  </p:cSld>
  <p:clrMapOvr>
    <a:masterClrMapping/>
  </p:clrMapOvr>
  <mc:AlternateContent xmlns:mc="http://schemas.openxmlformats.org/markup-compatibility/2006">
    <mc:Choice xmlns:p14="http://schemas.microsoft.com/office/powerpoint/2010/main" Requires="p14">
      <p:transition spd="slow" p14:dur="2000" advTm="63199"/>
    </mc:Choice>
    <mc:Fallback>
      <p:transition spd="slow" advTm="6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077" x="2044700" y="4857750"/>
          <p14:tracePt t="6085" x="2051050" y="4857750"/>
          <p14:tracePt t="6095" x="2063750" y="4864100"/>
          <p14:tracePt t="6106" x="2082800" y="4864100"/>
          <p14:tracePt t="6120" x="2101850" y="4857750"/>
          <p14:tracePt t="6137" x="2127250" y="4851400"/>
          <p14:tracePt t="6153" x="2152650" y="4851400"/>
          <p14:tracePt t="6170" x="2190750" y="4845050"/>
          <p14:tracePt t="6190" x="2216150" y="4845050"/>
          <p14:tracePt t="6206" x="2241550" y="4845050"/>
          <p14:tracePt t="6222" x="2266950" y="4845050"/>
          <p14:tracePt t="6222" x="2279650" y="4845050"/>
          <p14:tracePt t="6244" x="2305050" y="4845050"/>
          <p14:tracePt t="6258" x="2330450" y="4845050"/>
          <p14:tracePt t="6273" x="2349500" y="4845050"/>
          <p14:tracePt t="6288" x="2368550" y="4845050"/>
          <p14:tracePt t="6305" x="2393950" y="4845050"/>
          <p14:tracePt t="6322" x="2413000" y="4845050"/>
          <p14:tracePt t="6322" x="2425700" y="4845050"/>
          <p14:tracePt t="6322" x="2438400" y="4845050"/>
          <p14:tracePt t="6349" x="2451100" y="4845050"/>
          <p14:tracePt t="6349" x="2463800" y="4845050"/>
          <p14:tracePt t="6363" x="2489200" y="4845050"/>
          <p14:tracePt t="6380" x="2495550" y="4838700"/>
          <p14:tracePt t="6387" x="2527300" y="4832350"/>
          <p14:tracePt t="6408" x="2552700" y="4826000"/>
          <p14:tracePt t="6423" x="2571750" y="4819650"/>
          <p14:tracePt t="6438" x="2590800" y="4819650"/>
          <p14:tracePt t="6455" x="2616200" y="4819650"/>
          <p14:tracePt t="6471" x="2635250" y="4826000"/>
          <p14:tracePt t="6471" x="2641600" y="4826000"/>
          <p14:tracePt t="6493" x="2660650" y="4826000"/>
          <p14:tracePt t="6508" x="2673350" y="4826000"/>
          <p14:tracePt t="6523" x="2692400" y="4826000"/>
          <p14:tracePt t="6538" x="2717800" y="4826000"/>
          <p14:tracePt t="6561" x="2736850" y="4826000"/>
          <p14:tracePt t="6575" x="2749550" y="4826000"/>
          <p14:tracePt t="6588" x="2768600" y="4832350"/>
          <p14:tracePt t="6605" x="2787650" y="4832350"/>
          <p14:tracePt t="6621" x="2806700" y="4832350"/>
          <p14:tracePt t="6637" x="2825750" y="4832350"/>
          <p14:tracePt t="6658" x="2844800" y="4832350"/>
          <p14:tracePt t="6672" x="2863850" y="4832350"/>
          <p14:tracePt t="6689" x="2889250" y="4832350"/>
          <p14:tracePt t="6710" x="2908300" y="4832350"/>
          <p14:tracePt t="6723" x="2933700" y="4832350"/>
          <p14:tracePt t="6739" x="2952750" y="4832350"/>
          <p14:tracePt t="6754" x="2978150" y="4838700"/>
          <p14:tracePt t="6770" x="2997200" y="4838700"/>
          <p14:tracePt t="6770" x="3009900" y="4838700"/>
          <p14:tracePt t="6792" x="3028950" y="4845050"/>
          <p14:tracePt t="6792" x="3035300" y="4845050"/>
          <p14:tracePt t="6815" x="3048000" y="4845050"/>
          <p14:tracePt t="6821" x="3073400" y="4845050"/>
          <p14:tracePt t="6821" x="3086100" y="4845050"/>
          <p14:tracePt t="6846" x="3105150" y="4851400"/>
          <p14:tracePt t="6861" x="3130550" y="4851400"/>
          <p14:tracePt t="6873" x="3149600" y="4851400"/>
          <p14:tracePt t="6890" x="3168650" y="4851400"/>
          <p14:tracePt t="6904" x="3187700" y="4851400"/>
          <p14:tracePt t="6921" x="3213100" y="4857750"/>
          <p14:tracePt t="6921" x="3225800" y="4857750"/>
          <p14:tracePt t="6943" x="3244850" y="4857750"/>
          <p14:tracePt t="6943" x="3257550" y="4857750"/>
          <p14:tracePt t="6966" x="3270250" y="4857750"/>
          <p14:tracePt t="6971" x="3289300" y="4864100"/>
          <p14:tracePt t="6971" x="3295650" y="4864100"/>
          <p14:tracePt t="6995" x="3321050" y="4864100"/>
          <p14:tracePt t="7010" x="3340100" y="4864100"/>
          <p14:tracePt t="7023" x="3365500" y="4864100"/>
          <p14:tracePt t="7039" x="3390900" y="4857750"/>
          <p14:tracePt t="7054" x="3416300" y="4857750"/>
          <p14:tracePt t="7071" x="3448050" y="4857750"/>
          <p14:tracePt t="7071" x="3460750" y="4857750"/>
          <p14:tracePt t="7098" x="3473450" y="4857750"/>
          <p14:tracePt t="7098" x="3486150" y="4857750"/>
          <p14:tracePt t="7113" x="3498850" y="4857750"/>
          <p14:tracePt t="7122" x="3524250" y="4857750"/>
          <p14:tracePt t="7122" x="3536950" y="4851400"/>
          <p14:tracePt t="7144" x="3562350" y="4851400"/>
          <p14:tracePt t="7160" x="3587750" y="4851400"/>
          <p14:tracePt t="7173" x="3606800" y="4851400"/>
          <p14:tracePt t="7188" x="3632200" y="4851400"/>
          <p14:tracePt t="7204" x="3657600" y="4851400"/>
          <p14:tracePt t="7221" x="3683000" y="4851400"/>
          <p14:tracePt t="7221" x="3689350" y="4851400"/>
          <p14:tracePt t="7221" x="3708400" y="4851400"/>
          <p14:tracePt t="7256" x="3721100" y="4851400"/>
          <p14:tracePt t="7258" x="3746500" y="4851400"/>
          <p14:tracePt t="7272" x="3765550" y="4851400"/>
          <p14:tracePt t="7287" x="3810000" y="4851400"/>
          <p14:tracePt t="7311" x="3835400" y="4851400"/>
          <p14:tracePt t="7323" x="3860800" y="4851400"/>
          <p14:tracePt t="7338" x="3879850" y="4851400"/>
          <p14:tracePt t="7354" x="3898900" y="4857750"/>
          <p14:tracePt t="7370" x="3911600" y="4857750"/>
          <p14:tracePt t="7387" x="3930650" y="4857750"/>
          <p14:tracePt t="7412" x="3937000" y="4857750"/>
          <p14:tracePt t="7412" x="3943350" y="4864100"/>
          <p14:tracePt t="7439" x="3949700" y="4864100"/>
          <p14:tracePt t="7445" x="3956050" y="4864100"/>
          <p14:tracePt t="7478" x="3962400" y="4870450"/>
          <p14:tracePt t="7491" x="3975100" y="4870450"/>
          <p14:tracePt t="7528" x="0" y="0"/>
        </p14:tracePtLst>
        <p14:tracePtLst>
          <p14:tracePt t="8169" x="4559300" y="4857750"/>
          <p14:tracePt t="8183" x="4572000" y="4857750"/>
          <p14:tracePt t="8189" x="4584700" y="4857750"/>
          <p14:tracePt t="8197" x="4597400" y="4857750"/>
          <p14:tracePt t="8204" x="4641850" y="4857750"/>
          <p14:tracePt t="8226" x="4673600" y="4864100"/>
          <p14:tracePt t="8240" x="4705350" y="4864100"/>
          <p14:tracePt t="8255" x="4737100" y="4864100"/>
          <p14:tracePt t="8271" x="4775200" y="4857750"/>
          <p14:tracePt t="8287" x="4832350" y="4857750"/>
          <p14:tracePt t="8287" x="4857750" y="4857750"/>
          <p14:tracePt t="8317" x="4876800" y="4857750"/>
          <p14:tracePt t="8324" x="4914900" y="4851400"/>
          <p14:tracePt t="8339" x="4953000" y="4851400"/>
          <p14:tracePt t="8354" x="5010150" y="4851400"/>
          <p14:tracePt t="8377" x="5048250" y="4851400"/>
          <p14:tracePt t="8391" x="5086350" y="4845050"/>
          <p14:tracePt t="8404" x="5118100" y="4845050"/>
          <p14:tracePt t="8420" x="5156200" y="4845050"/>
          <p14:tracePt t="8437" x="5207000" y="4838700"/>
          <p14:tracePt t="8437" x="5226050" y="4838700"/>
          <p14:tracePt t="8467" x="5245100" y="4838700"/>
          <p14:tracePt t="8467" x="5257800" y="4838700"/>
          <p14:tracePt t="8483" x="5276850" y="4838700"/>
          <p14:tracePt t="8489" x="5327650" y="4838700"/>
          <p14:tracePt t="8512" x="5365750" y="4832350"/>
          <p14:tracePt t="8525" x="5403850" y="4832350"/>
          <p14:tracePt t="8539" x="5435600" y="4826000"/>
          <p14:tracePt t="8554" x="5473700" y="4826000"/>
          <p14:tracePt t="8570" x="5505450" y="4832350"/>
          <p14:tracePt t="8587" x="5549900" y="4832350"/>
          <p14:tracePt t="8604" x="5594350" y="4832350"/>
          <p14:tracePt t="8633" x="5619750" y="4832350"/>
          <p14:tracePt t="8640" x="5657850" y="4838700"/>
          <p14:tracePt t="8654" x="5695950" y="4838700"/>
          <p14:tracePt t="8670" x="5753100" y="4838700"/>
          <p14:tracePt t="8691" x="5784850" y="4838700"/>
          <p14:tracePt t="8705" x="5816600" y="4838700"/>
          <p14:tracePt t="8721" x="5854700" y="4838700"/>
          <p14:tracePt t="8737" x="5886450" y="4845050"/>
          <p14:tracePt t="8753" x="5949950" y="4845050"/>
          <p14:tracePt t="8784" x="5969000" y="4845050"/>
          <p14:tracePt t="8789" x="6007100" y="4851400"/>
          <p14:tracePt t="8805" x="6038850" y="4851400"/>
          <p14:tracePt t="8820" x="6096000" y="4851400"/>
          <p14:tracePt t="8843" x="6127750" y="4851400"/>
          <p14:tracePt t="8855" x="6165850" y="4851400"/>
          <p14:tracePt t="8872" x="6203950" y="4851400"/>
          <p14:tracePt t="8887" x="6242050" y="4851400"/>
          <p14:tracePt t="8903" x="6305550" y="4857750"/>
          <p14:tracePt t="8903" x="6324600" y="4857750"/>
          <p14:tracePt t="8931" x="6343650" y="4857750"/>
          <p14:tracePt t="8940" x="6381750" y="4857750"/>
          <p14:tracePt t="8955" x="6438900" y="4851400"/>
          <p14:tracePt t="8978" x="6483350" y="4851400"/>
          <p14:tracePt t="8992" x="6521450" y="4845050"/>
          <p14:tracePt t="9005" x="6559550" y="4838700"/>
          <p14:tracePt t="9020" x="6604000" y="4838700"/>
          <p14:tracePt t="9036" x="6642100" y="4832350"/>
          <p14:tracePt t="9054" x="6705600" y="4826000"/>
          <p14:tracePt t="9054" x="6724650" y="4826000"/>
          <p14:tracePt t="9054" x="6743700" y="4819650"/>
          <p14:tracePt t="9090" x="6762750" y="4819650"/>
          <p14:tracePt t="9096" x="6781800" y="4819650"/>
          <p14:tracePt t="9105" x="6813550" y="4813300"/>
          <p14:tracePt t="9120" x="6870700" y="4800600"/>
          <p14:tracePt t="9142" x="6908800" y="4800600"/>
          <p14:tracePt t="9155" x="6946900" y="4794250"/>
          <p14:tracePt t="9170" x="6972300" y="4794250"/>
          <p14:tracePt t="9187" x="7004050" y="4794250"/>
          <p14:tracePt t="9204" x="7042150" y="4794250"/>
          <p14:tracePt t="9204" x="7054850" y="4794250"/>
          <p14:tracePt t="9233" x="7067550" y="4800600"/>
          <p14:tracePt t="9240" x="7086600" y="4800600"/>
          <p14:tracePt t="9255" x="7105650" y="4800600"/>
          <p14:tracePt t="9270" x="7131050" y="4794250"/>
          <p14:tracePt t="9292" x="7137400" y="4794250"/>
          <p14:tracePt t="9304" x="7143750" y="4794250"/>
          <p14:tracePt t="9320" x="7150100" y="4787900"/>
          <p14:tracePt t="9336" x="7118350" y="4775200"/>
          <p14:tracePt t="9373" x="0" y="0"/>
        </p14:tracePtLst>
        <p14:tracePtLst>
          <p14:tracePt t="13844" x="2927350" y="2603500"/>
          <p14:tracePt t="13844" x="0" y="0"/>
        </p14:tracePtLst>
        <p14:tracePtLst>
          <p14:tracePt t="13844" x="2940050" y="2597150"/>
          <p14:tracePt t="13879" x="2946400" y="2597150"/>
          <p14:tracePt t="13884" x="2952750" y="2590800"/>
          <p14:tracePt t="13893" x="2965450" y="2590800"/>
          <p14:tracePt t="13900" x="2984500" y="2584450"/>
          <p14:tracePt t="13917" x="3022600" y="2584450"/>
          <p14:tracePt t="13936" x="3060700" y="2584450"/>
          <p14:tracePt t="13950" x="3098800" y="2584450"/>
          <p14:tracePt t="13966" x="3136900" y="2578100"/>
          <p14:tracePt t="13983" x="3213100" y="2571750"/>
          <p14:tracePt t="14001" x="3270250" y="2571750"/>
          <p14:tracePt t="14017" x="3333750" y="2565400"/>
          <p14:tracePt t="14033" x="3397250" y="2565400"/>
          <p14:tracePt t="14050" x="3467100" y="2559050"/>
          <p14:tracePt t="14067" x="0" y="0"/>
        </p14:tracePtLst>
        <p14:tracePtLst>
          <p14:tracePt t="14067" x="3575050" y="2552700"/>
          <p14:tracePt t="14067" x="0" y="0"/>
        </p14:tracePtLst>
        <p14:tracePtLst>
          <p14:tracePt t="14259" x="4521200" y="2514600"/>
          <p14:tracePt t="14267" x="4559300" y="2514600"/>
          <p14:tracePt t="14276" x="4591050" y="2514600"/>
          <p14:tracePt t="14283" x="4629150" y="2520950"/>
          <p14:tracePt t="14283" x="0" y="0"/>
        </p14:tracePtLst>
        <p14:tracePtLst>
          <p14:tracePt t="14283" x="4730750" y="2533650"/>
          <p14:tracePt t="14283" x="0" y="0"/>
        </p14:tracePtLst>
        <p14:tracePtLst>
          <p14:tracePt t="14283" x="4699000" y="2527300"/>
          <p14:tracePt t="14322" x="4800600" y="2540000"/>
          <p14:tracePt t="14328" x="4838700" y="2540000"/>
          <p14:tracePt t="14333" x="4902200" y="2546350"/>
          <p14:tracePt t="14350" x="4972050" y="2552700"/>
          <p14:tracePt t="14367" x="5073650" y="2559050"/>
          <p14:tracePt t="14386" x="5137150" y="2559050"/>
          <p14:tracePt t="14400" x="5200650" y="2559050"/>
          <p14:tracePt t="14416" x="5264150" y="2559050"/>
          <p14:tracePt t="14433" x="5365750" y="2559050"/>
          <p14:tracePt t="14453" x="5429250" y="2552700"/>
          <p14:tracePt t="14467" x="5499100" y="2546350"/>
          <p14:tracePt t="14483" x="5575300" y="2533650"/>
          <p14:tracePt t="14500" x="5645150" y="2520950"/>
          <p14:tracePt t="14517" x="0" y="0"/>
        </p14:tracePtLst>
        <p14:tracePtLst>
          <p14:tracePt t="14517" x="5810250" y="2514600"/>
          <p14:tracePt t="14517" x="0" y="0"/>
        </p14:tracePtLst>
        <p14:tracePtLst>
          <p14:tracePt t="14517" x="5842000" y="2514600"/>
          <p14:tracePt t="14561" x="5867400" y="2514600"/>
          <p14:tracePt t="14566" x="5892800" y="2514600"/>
          <p14:tracePt t="14576" x="5924550" y="2514600"/>
          <p14:tracePt t="14583" x="6000750" y="2514600"/>
          <p14:tracePt t="14602" x="6045200" y="2514600"/>
          <p14:tracePt t="14617" x="6083300" y="2514600"/>
          <p14:tracePt t="14632" x="6115050" y="2514600"/>
          <p14:tracePt t="14650" x="6146800" y="2514600"/>
          <p14:tracePt t="14667" x="6184900" y="2520950"/>
          <p14:tracePt t="14687" x="6197600" y="2520950"/>
          <p14:tracePt t="14702" x="6210300" y="2520950"/>
          <p14:tracePt t="14716" x="6216650" y="2520950"/>
          <p14:tracePt t="14733" x="6223000" y="2520950"/>
          <p14:tracePt t="14733" x="0" y="0"/>
        </p14:tracePtLst>
        <p14:tracePtLst>
          <p14:tracePt t="14752" x="6229350" y="2520950"/>
          <p14:tracePt t="14752" x="0" y="0"/>
        </p14:tracePtLst>
        <p14:tracePtLst>
          <p14:tracePt t="14752" x="6229350" y="2520950"/>
          <p14:tracePt t="14786" x="6235700" y="2520950"/>
          <p14:tracePt t="14810" x="6242050" y="2527300"/>
          <p14:tracePt t="14835" x="0" y="0"/>
        </p14:tracePtLst>
        <p14:tracePtLst>
          <p14:tracePt t="16375" x="3771900" y="3371850"/>
          <p14:tracePt t="16384" x="3784600" y="3371850"/>
          <p14:tracePt t="16392" x="3797300" y="3371850"/>
          <p14:tracePt t="16399" x="3816350" y="3371850"/>
          <p14:tracePt t="16399" x="3835400" y="3371850"/>
          <p14:tracePt t="16419" x="3860800" y="3371850"/>
          <p14:tracePt t="16434" x="3892550" y="3371850"/>
          <p14:tracePt t="16449" x="3930650" y="3371850"/>
          <p14:tracePt t="16466" x="3956050" y="3365500"/>
          <p14:tracePt t="16482" x="3994150" y="3365500"/>
          <p14:tracePt t="16499" x="4044950" y="3371850"/>
          <p14:tracePt t="16518" x="4089400" y="3371850"/>
          <p14:tracePt t="16533" x="4133850" y="3371850"/>
          <p14:tracePt t="16549" x="4178300" y="3365500"/>
          <p14:tracePt t="16566" x="4248150" y="3359150"/>
          <p14:tracePt t="16583" x="4292600" y="3352800"/>
          <p14:tracePt t="16600" x="4337050" y="3352800"/>
          <p14:tracePt t="16615" x="4375150" y="3352800"/>
          <p14:tracePt t="16632" x="4419600" y="3359150"/>
          <p14:tracePt t="16632" x="4445000" y="3365500"/>
          <p14:tracePt t="16652" x="4464050" y="3371850"/>
          <p14:tracePt t="16666" x="0" y="0"/>
        </p14:tracePtLst>
        <p14:tracePtLst>
          <p14:tracePt t="16750" x="4737100" y="3397250"/>
          <p14:tracePt t="16761" x="4762500" y="3403600"/>
          <p14:tracePt t="16765" x="4787900" y="3403600"/>
          <p14:tracePt t="16774" x="4813300" y="3403600"/>
          <p14:tracePt t="16782" x="4857750" y="3403600"/>
          <p14:tracePt t="16798" x="4908550" y="3403600"/>
          <p14:tracePt t="16815" x="4978400" y="3409950"/>
          <p14:tracePt t="16833" x="5029200" y="3409950"/>
          <p14:tracePt t="16849" x="5080000" y="3409950"/>
          <p14:tracePt t="16866" x="5156200" y="3416300"/>
          <p14:tracePt t="16885" x="5207000" y="3416300"/>
          <p14:tracePt t="16900" x="5264150" y="3422650"/>
          <p14:tracePt t="16915" x="5321300" y="3422650"/>
          <p14:tracePt t="16932" x="5378450" y="3422650"/>
          <p14:tracePt t="16949" x="5435600" y="3422650"/>
          <p14:tracePt t="16949" x="5461000" y="3422650"/>
          <p14:tracePt t="16969" x="5518150" y="3422650"/>
          <p14:tracePt t="16983" x="5581650" y="3416300"/>
          <p14:tracePt t="16999" x="5638800" y="3416300"/>
          <p14:tracePt t="17015" x="5721350" y="3416300"/>
          <p14:tracePt t="17035" x="5772150" y="3416300"/>
          <p14:tracePt t="17049" x="5829300" y="3416300"/>
          <p14:tracePt t="17065" x="5886450" y="3416300"/>
          <p14:tracePt t="17082" x="5943600" y="3416300"/>
          <p14:tracePt t="17098" x="6000750" y="3409950"/>
          <p14:tracePt t="17116" x="6083300" y="3409950"/>
          <p14:tracePt t="17134" x="6146800" y="3409950"/>
          <p14:tracePt t="17149" x="6203950" y="3403600"/>
          <p14:tracePt t="17165" x="6286500" y="3409950"/>
          <p14:tracePt t="17185" x="6337300" y="3409950"/>
          <p14:tracePt t="17199" x="6394450" y="3409950"/>
          <p14:tracePt t="17216" x="6451600" y="3409950"/>
          <p14:tracePt t="17232" x="6502400" y="3409950"/>
          <p14:tracePt t="17249" x="6553200" y="3409950"/>
          <p14:tracePt t="17265" x="6635750" y="3409950"/>
          <p14:tracePt t="17265" x="6667500" y="3409950"/>
          <p14:tracePt t="17293" x="6692900" y="3409950"/>
          <p14:tracePt t="17301" x="6750050" y="3416300"/>
          <p14:tracePt t="17317" x="6832600" y="3422650"/>
          <p14:tracePt t="17337" x="6883400" y="3429000"/>
          <p14:tracePt t="17352" x="6940550" y="3429000"/>
          <p14:tracePt t="17366" x="6991350" y="3429000"/>
          <p14:tracePt t="17383" x="7042150" y="3429000"/>
          <p14:tracePt t="17400" x="7099300" y="3429000"/>
          <p14:tracePt t="17417" x="7175500" y="3435350"/>
          <p14:tracePt t="17417" x="7207250" y="3435350"/>
          <p14:tracePt t="17444" x="7232650" y="3435350"/>
          <p14:tracePt t="17452" x="7277100" y="3441700"/>
          <p14:tracePt t="17467" x="7353300" y="3441700"/>
          <p14:tracePt t="17489" x="7397750" y="3441700"/>
          <p14:tracePt t="17503" x="7442200" y="3435350"/>
          <p14:tracePt t="17517" x="7486650" y="3435350"/>
          <p14:tracePt t="17532" x="7531100" y="3435350"/>
          <p14:tracePt t="17550" x="7569200" y="3435350"/>
          <p14:tracePt t="17566" x="7620000" y="3429000"/>
          <p14:tracePt t="17587" x="7658100" y="3429000"/>
          <p14:tracePt t="17601" x="7689850" y="3429000"/>
          <p14:tracePt t="17616" x="7727950" y="3429000"/>
          <p14:tracePt t="17638" x="7753350" y="3429000"/>
          <p14:tracePt t="17653" x="7772400" y="3429000"/>
          <p14:tracePt t="17669" x="7785100" y="3429000"/>
          <p14:tracePt t="17683" x="7797800" y="3429000"/>
          <p14:tracePt t="17700" x="7810500" y="3429000"/>
          <p14:tracePt t="17716" x="7823200" y="3429000"/>
          <p14:tracePt t="17803" x="7829550" y="3429000"/>
          <p14:tracePt t="17812" x="7829550" y="3435350"/>
          <p14:tracePt t="17835"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27384"/>
            <a:ext cx="8229600" cy="1143000"/>
          </a:xfrm>
        </p:spPr>
        <p:txBody>
          <a:bodyPr/>
          <a:lstStyle/>
          <a:p>
            <a:r>
              <a:rPr lang="en-US" sz="3200" dirty="0" smtClean="0"/>
              <a:t>Actual Hardware </a:t>
            </a:r>
            <a:br>
              <a:rPr lang="en-US" sz="3200" dirty="0" smtClean="0"/>
            </a:br>
            <a:r>
              <a:rPr lang="en-CA" sz="3200" dirty="0" smtClean="0"/>
              <a:t>(</a:t>
            </a:r>
            <a:r>
              <a:rPr lang="en-CA" sz="3200" dirty="0"/>
              <a:t>case </a:t>
            </a:r>
            <a:r>
              <a:rPr lang="en-CA" sz="3200" dirty="0" smtClean="0"/>
              <a:t>without </a:t>
            </a:r>
            <a:r>
              <a:rPr lang="en-CA" sz="3200" dirty="0"/>
              <a:t>exterior metallic strips) </a:t>
            </a:r>
            <a:endParaRPr lang="en-US" sz="3200" dirty="0"/>
          </a:p>
        </p:txBody>
      </p:sp>
      <p:sp>
        <p:nvSpPr>
          <p:cNvPr id="4" name="Slide Number Placeholder 3"/>
          <p:cNvSpPr>
            <a:spLocks noGrp="1"/>
          </p:cNvSpPr>
          <p:nvPr>
            <p:ph type="sldNum" sz="quarter" idx="12"/>
          </p:nvPr>
        </p:nvSpPr>
        <p:spPr/>
        <p:txBody>
          <a:bodyPr/>
          <a:lstStyle/>
          <a:p>
            <a:fld id="{995B6B0D-9A43-4647-9594-9D9105F8855F}" type="slidenum">
              <a:rPr lang="en-US" smtClean="0"/>
              <a:pPr/>
              <a:t>10</a:t>
            </a:fld>
            <a:endParaRPr lang="en-US" dirty="0"/>
          </a:p>
        </p:txBody>
      </p:sp>
      <p:sp>
        <p:nvSpPr>
          <p:cNvPr id="8" name="Rectangle 7"/>
          <p:cNvSpPr/>
          <p:nvPr/>
        </p:nvSpPr>
        <p:spPr>
          <a:xfrm>
            <a:off x="2411760" y="6093296"/>
            <a:ext cx="3960440"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3733786" y="1844825"/>
            <a:ext cx="3891924" cy="3744416"/>
          </a:xfrm>
          <a:prstGeom prst="rect">
            <a:avLst/>
          </a:prstGeom>
        </p:spPr>
      </p:pic>
      <p:pic>
        <p:nvPicPr>
          <p:cNvPr id="16" name="Picture 15"/>
          <p:cNvPicPr>
            <a:picLocks noChangeAspect="1"/>
          </p:cNvPicPr>
          <p:nvPr/>
        </p:nvPicPr>
        <p:blipFill>
          <a:blip r:embed="rId5"/>
          <a:stretch>
            <a:fillRect/>
          </a:stretch>
        </p:blipFill>
        <p:spPr>
          <a:xfrm>
            <a:off x="539552" y="1700808"/>
            <a:ext cx="1754745" cy="3744416"/>
          </a:xfrm>
          <a:prstGeom prst="rect">
            <a:avLst/>
          </a:prstGeom>
        </p:spPr>
      </p:pic>
      <p:sp>
        <p:nvSpPr>
          <p:cNvPr id="17" name="TextBox 16"/>
          <p:cNvSpPr txBox="1"/>
          <p:nvPr/>
        </p:nvSpPr>
        <p:spPr>
          <a:xfrm>
            <a:off x="503128" y="5661248"/>
            <a:ext cx="8173328" cy="738664"/>
          </a:xfrm>
          <a:prstGeom prst="rect">
            <a:avLst/>
          </a:prstGeom>
          <a:noFill/>
        </p:spPr>
        <p:txBody>
          <a:bodyPr wrap="none" rtlCol="0">
            <a:spAutoFit/>
          </a:bodyPr>
          <a:lstStyle/>
          <a:p>
            <a:pPr algn="ctr"/>
            <a:r>
              <a:rPr lang="en-US" sz="2400" dirty="0" smtClean="0"/>
              <a:t>14 RF Mirrors </a:t>
            </a:r>
            <a:r>
              <a:rPr lang="en-US" sz="2400" dirty="0" smtClean="0">
                <a:sym typeface="Wingdings"/>
              </a:rPr>
              <a:t>  2</a:t>
            </a:r>
            <a:r>
              <a:rPr lang="en-US" sz="2400" baseline="30000" dirty="0" smtClean="0">
                <a:sym typeface="Wingdings"/>
              </a:rPr>
              <a:t>14</a:t>
            </a:r>
            <a:r>
              <a:rPr lang="en-US" sz="2400" dirty="0" smtClean="0">
                <a:sym typeface="Wingdings"/>
              </a:rPr>
              <a:t>  channel states for </a:t>
            </a:r>
            <a:r>
              <a:rPr lang="en-US" sz="2400" b="1" u="sng" dirty="0" smtClean="0">
                <a:sym typeface="Wingdings"/>
              </a:rPr>
              <a:t>each</a:t>
            </a:r>
            <a:r>
              <a:rPr lang="en-US" sz="2400" dirty="0" smtClean="0">
                <a:sym typeface="Wingdings"/>
              </a:rPr>
              <a:t> RF closure.</a:t>
            </a:r>
          </a:p>
          <a:p>
            <a:pPr algn="ctr"/>
            <a:r>
              <a:rPr lang="en-US" b="1" dirty="0" smtClean="0">
                <a:sym typeface="Wingdings"/>
              </a:rPr>
              <a:t>Using four RF closures, one for each antenna, results in a total of 2</a:t>
            </a:r>
            <a:r>
              <a:rPr lang="en-US" b="1" baseline="30000" dirty="0">
                <a:sym typeface="Wingdings"/>
              </a:rPr>
              <a:t>5</a:t>
            </a:r>
            <a:r>
              <a:rPr lang="en-US" b="1" baseline="30000" dirty="0" smtClean="0">
                <a:sym typeface="Wingdings"/>
              </a:rPr>
              <a:t>6</a:t>
            </a:r>
            <a:r>
              <a:rPr lang="en-US" b="1" dirty="0" smtClean="0">
                <a:sym typeface="Wingdings"/>
              </a:rPr>
              <a:t> combinations.  </a:t>
            </a:r>
            <a:endParaRPr lang="en-US" b="1" baseline="30000" dirty="0"/>
          </a:p>
        </p:txBody>
      </p:sp>
      <p:cxnSp>
        <p:nvCxnSpPr>
          <p:cNvPr id="19" name="Straight Connector 18"/>
          <p:cNvCxnSpPr/>
          <p:nvPr/>
        </p:nvCxnSpPr>
        <p:spPr>
          <a:xfrm>
            <a:off x="2203454" y="3645024"/>
            <a:ext cx="822960" cy="822960"/>
          </a:xfrm>
          <a:prstGeom prst="line">
            <a:avLst/>
          </a:prstGeom>
          <a:ln w="50800">
            <a:solidFill>
              <a:srgbClr val="FF0000"/>
            </a:solidFill>
            <a:headEnd type="triangle" w="lg" len="lg"/>
            <a:tailEnd type="none" w="lg"/>
          </a:ln>
          <a:effectLst/>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3018696" y="4467984"/>
            <a:ext cx="1409288" cy="185152"/>
          </a:xfrm>
          <a:prstGeom prst="line">
            <a:avLst/>
          </a:prstGeom>
          <a:ln w="50800">
            <a:solidFill>
              <a:srgbClr val="FF0000"/>
            </a:solidFill>
            <a:headEnd type="triangle" w="lg" len="lg"/>
            <a:tailEnd type="none" w="lg"/>
          </a:ln>
          <a:effectLst/>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3059832" y="4005064"/>
            <a:ext cx="1008112" cy="432048"/>
          </a:xfrm>
          <a:prstGeom prst="line">
            <a:avLst/>
          </a:prstGeom>
          <a:ln w="50800">
            <a:solidFill>
              <a:srgbClr val="FF0000"/>
            </a:solidFill>
            <a:headEnd type="triangle" w="lg" len="lg"/>
            <a:tailEnd type="none" w="lg"/>
          </a:ln>
          <a:effectLst/>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98288" y="4149080"/>
            <a:ext cx="1065600" cy="830997"/>
          </a:xfrm>
          <a:prstGeom prst="rect">
            <a:avLst/>
          </a:prstGeom>
          <a:solidFill>
            <a:schemeClr val="bg1"/>
          </a:solidFill>
        </p:spPr>
        <p:txBody>
          <a:bodyPr wrap="square" rtlCol="0">
            <a:spAutoFit/>
          </a:bodyPr>
          <a:lstStyle/>
          <a:p>
            <a:pPr algn="ctr"/>
            <a:r>
              <a:rPr lang="en-US" sz="2400" b="1" dirty="0" smtClean="0">
                <a:solidFill>
                  <a:srgbClr val="FF0000"/>
                </a:solidFill>
              </a:rPr>
              <a:t>RF </a:t>
            </a:r>
          </a:p>
          <a:p>
            <a:pPr algn="ctr"/>
            <a:r>
              <a:rPr lang="en-US" sz="2400" b="1" dirty="0" smtClean="0">
                <a:solidFill>
                  <a:srgbClr val="FF0000"/>
                </a:solidFill>
              </a:rPr>
              <a:t>Mirror</a:t>
            </a:r>
            <a:endParaRPr lang="en-US" sz="2400" b="1" dirty="0">
              <a:solidFill>
                <a:srgbClr val="FF0000"/>
              </a:solidFill>
            </a:endParaRPr>
          </a:p>
        </p:txBody>
      </p:sp>
      <p:sp>
        <p:nvSpPr>
          <p:cNvPr id="3" name="TextBox 2"/>
          <p:cNvSpPr txBox="1"/>
          <p:nvPr/>
        </p:nvSpPr>
        <p:spPr>
          <a:xfrm>
            <a:off x="2203455" y="1249596"/>
            <a:ext cx="6940546" cy="523220"/>
          </a:xfrm>
          <a:prstGeom prst="rect">
            <a:avLst/>
          </a:prstGeom>
          <a:noFill/>
        </p:spPr>
        <p:txBody>
          <a:bodyPr wrap="square" rtlCol="0">
            <a:spAutoFit/>
          </a:bodyPr>
          <a:lstStyle/>
          <a:p>
            <a:r>
              <a:rPr lang="en-CA" sz="1400" b="1" dirty="0" smtClean="0">
                <a:solidFill>
                  <a:srgbClr val="FF0000"/>
                </a:solidFill>
              </a:rPr>
              <a:t>There can be two antennas surrounded within a single RF closure at each node, or each (of the two antennas) can have its own RF closure (as shown below).  </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95189458"/>
      </p:ext>
    </p:extLst>
  </p:cSld>
  <p:clrMapOvr>
    <a:masterClrMapping/>
  </p:clrMapOvr>
  <mc:AlternateContent xmlns:mc="http://schemas.openxmlformats.org/markup-compatibility/2006">
    <mc:Choice xmlns:p14="http://schemas.microsoft.com/office/powerpoint/2010/main" Requires="p14">
      <p:transition spd="slow" p14:dur="2000" advTm="369652"/>
    </mc:Choice>
    <mc:Fallback>
      <p:transition spd="slow" advTm="36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7550" x="3263900" y="539750"/>
          <p14:tracePt t="17558" x="3282950" y="539750"/>
          <p14:tracePt t="17562" x="3321050" y="539750"/>
          <p14:tracePt t="17579" x="3365500" y="539750"/>
          <p14:tracePt t="17596" x="3416300" y="533400"/>
          <p14:tracePt t="17613" x="3505200" y="520700"/>
          <p14:tracePt t="17633" x="3575050" y="501650"/>
          <p14:tracePt t="17649" x="3644900" y="488950"/>
          <p14:tracePt t="17663" x="3708400" y="482600"/>
          <p14:tracePt t="17679" x="3810000" y="469900"/>
          <p14:tracePt t="17698" x="3867150" y="469900"/>
          <p14:tracePt t="17713" x="3930650" y="463550"/>
          <p14:tracePt t="17729" x="3994150" y="463550"/>
          <p14:tracePt t="17746" x="4057650" y="457200"/>
          <p14:tracePt t="17764" x="4146550" y="438150"/>
          <p14:tracePt t="17764" x="4178300" y="438150"/>
          <p14:tracePt t="17792" x="4235450" y="431800"/>
          <p14:tracePt t="17807" x="4267200" y="425450"/>
          <p14:tracePt t="17815" x="4349750" y="425450"/>
          <p14:tracePt t="17836" x="4400550" y="431800"/>
          <p14:tracePt t="17854" x="4457700" y="431800"/>
          <p14:tracePt t="17866" x="4508500" y="438150"/>
          <p14:tracePt t="17882" x="4565650" y="431800"/>
          <p14:tracePt t="17897" x="4622800" y="425450"/>
          <p14:tracePt t="17914" x="4699000" y="419100"/>
          <p14:tracePt t="17936" x="4756150" y="412750"/>
          <p14:tracePt t="17936" x="4781550" y="412750"/>
          <p14:tracePt t="17958" x="4806950" y="412750"/>
          <p14:tracePt t="17964" x="4851400" y="419100"/>
          <p14:tracePt t="17980" x="4921250" y="425450"/>
          <p14:tracePt t="18003" x="4965700" y="431800"/>
          <p14:tracePt t="18016" x="5022850" y="425450"/>
          <p14:tracePt t="18031" x="5073650" y="425450"/>
          <p14:tracePt t="18047" x="5124450" y="419100"/>
          <p14:tracePt t="18063" x="5200650" y="425450"/>
          <p14:tracePt t="18063" x="5226050" y="425450"/>
          <p14:tracePt t="18092" x="5251450" y="431800"/>
          <p14:tracePt t="18099" x="5302250" y="438150"/>
          <p14:tracePt t="18131" x="5334000" y="444500"/>
          <p14:tracePt t="18136" x="5416550" y="450850"/>
          <p14:tracePt t="18152" x="5492750" y="457200"/>
          <p14:tracePt t="18165" x="5562600" y="457200"/>
          <p14:tracePt t="18181" x="5632450" y="457200"/>
          <p14:tracePt t="18198" x="5695950" y="457200"/>
          <p14:tracePt t="18214" x="5784850" y="457200"/>
          <p14:tracePt t="18235" x="5842000" y="457200"/>
          <p14:tracePt t="18250" x="5892800" y="463550"/>
          <p14:tracePt t="18264" x="5937250" y="463550"/>
          <p14:tracePt t="18280" x="5994400" y="463550"/>
          <p14:tracePt t="18302" x="6032500" y="463550"/>
          <p14:tracePt t="18315" x="6057900" y="463550"/>
          <p14:tracePt t="18331" x="6083300" y="463550"/>
          <p14:tracePt t="18347" x="6102350" y="463550"/>
          <p14:tracePt t="18363" x="6121400" y="463550"/>
          <p14:tracePt t="18363" x="6127750" y="463550"/>
          <p14:tracePt t="18400" x="6134100" y="463550"/>
          <p14:tracePt t="18423" x="6127750" y="469900"/>
          <p14:tracePt t="18423" x="6115050" y="463550"/>
          <p14:tracePt t="18447" x="0" y="0"/>
        </p14:tracePtLst>
        <p14:tracePtLst>
          <p14:tracePt t="22566" x="6356350" y="4978400"/>
          <p14:tracePt t="22575" x="6343650" y="4984750"/>
          <p14:tracePt t="22580" x="6330950" y="4984750"/>
          <p14:tracePt t="22588" x="6318250" y="4984750"/>
          <p14:tracePt t="22595" x="6292850" y="4991100"/>
          <p14:tracePt t="22612" x="6267450" y="4997450"/>
          <p14:tracePt t="22628" x="6216650" y="5003800"/>
          <p14:tracePt t="22648" x="6184900" y="5010150"/>
          <p14:tracePt t="22663" x="6146800" y="5016500"/>
          <p14:tracePt t="22678" x="6115050" y="5016500"/>
          <p14:tracePt t="22695" x="6057900" y="5029200"/>
          <p14:tracePt t="22714" x="6007100" y="5029200"/>
          <p14:tracePt t="22728" x="5969000" y="5035550"/>
          <p14:tracePt t="22745" x="5924550" y="5035550"/>
          <p14:tracePt t="22762" x="5886450" y="5035550"/>
          <p14:tracePt t="22779" x="5829300" y="5029200"/>
          <p14:tracePt t="22799" x="5791200" y="5029200"/>
          <p14:tracePt t="22812" x="5753100" y="5022850"/>
          <p14:tracePt t="22828" x="5715000" y="5016500"/>
          <p14:tracePt t="22846" x="5645150" y="5003800"/>
          <p14:tracePt t="22864" x="5594350" y="5003800"/>
          <p14:tracePt t="22879" x="5543550" y="4997450"/>
          <p14:tracePt t="22895" x="5486400" y="4991100"/>
          <p14:tracePt t="22911" x="5429250" y="4984750"/>
          <p14:tracePt t="22928" x="5346700" y="4972050"/>
          <p14:tracePt t="22948" x="5289550" y="4959350"/>
          <p14:tracePt t="22962" x="5226050" y="4953000"/>
          <p14:tracePt t="22979" x="5168900" y="4940300"/>
          <p14:tracePt t="22996" x="5073650" y="4921250"/>
          <p14:tracePt t="23017" x="5016500" y="4908550"/>
          <p14:tracePt t="23031" x="4953000" y="4883150"/>
          <p14:tracePt t="23047" x="4895850" y="4864100"/>
          <p14:tracePt t="23063" x="4838700" y="4838700"/>
          <p14:tracePt t="23080" x="4756150" y="4787900"/>
          <p14:tracePt t="23080" x="4730750" y="4775200"/>
          <p14:tracePt t="23108" x="4679950" y="4737100"/>
          <p14:tracePt t="23121" x="4654550" y="4718050"/>
          <p14:tracePt t="23130" x="4591050" y="4660900"/>
          <p14:tracePt t="23151" x="4546600" y="4616450"/>
          <p14:tracePt t="23166" x="4502150" y="4565650"/>
          <p14:tracePt t="23181" x="4457700" y="4514850"/>
          <p14:tracePt t="23196" x="4419600" y="4464050"/>
          <p14:tracePt t="23213" x="4381500" y="4406900"/>
          <p14:tracePt t="23230" x="4324350" y="4318000"/>
          <p14:tracePt t="23230" x="4298950" y="4286250"/>
          <p14:tracePt t="23256" x="4286250" y="4260850"/>
          <p14:tracePt t="23256" x="4267200" y="4229100"/>
          <p14:tracePt t="23272" x="4254500" y="4197350"/>
          <p14:tracePt t="23280" x="4203700" y="4108450"/>
          <p14:tracePt t="23302" x="4171950" y="4051300"/>
          <p14:tracePt t="23316" x="4140200" y="3987800"/>
          <p14:tracePt t="23332" x="4108450" y="3930650"/>
          <p14:tracePt t="23347" x="4089400" y="3873500"/>
          <p14:tracePt t="23362" x="4064000" y="3810000"/>
          <p14:tracePt t="23380" x="4025900" y="3714750"/>
          <p14:tracePt t="23406" x="4006850" y="3644900"/>
          <p14:tracePt t="23417" x="3994150" y="3575050"/>
          <p14:tracePt t="23431" x="3987800" y="3511550"/>
          <p14:tracePt t="23446" x="3981450" y="3416300"/>
          <p14:tracePt t="23470" x="3981450" y="3352800"/>
          <p14:tracePt t="23481" x="3981450" y="3282950"/>
          <p14:tracePt t="23498" x="3994150" y="3206750"/>
          <p14:tracePt t="23512" x="4006850" y="3136900"/>
          <p14:tracePt t="23529" x="4038600" y="3028950"/>
          <p14:tracePt t="23551" x="4076700" y="2921000"/>
          <p14:tracePt t="23573" x="4095750" y="2889250"/>
          <p14:tracePt t="23581" x="4127500" y="2819400"/>
          <p14:tracePt t="23596" x="4184650" y="2717800"/>
          <p14:tracePt t="23619" x="4229100" y="2654300"/>
          <p14:tracePt t="23631" x="4286250" y="2590800"/>
          <p14:tracePt t="23647" x="4343400" y="2533650"/>
          <p14:tracePt t="23662" x="4400550" y="2476500"/>
          <p14:tracePt t="23679" x="4464050" y="2425700"/>
          <p14:tracePt t="23679" x="4502150" y="2393950"/>
          <p14:tracePt t="23701" x="4572000" y="2343150"/>
          <p14:tracePt t="23701" x="4610100" y="2317750"/>
          <p14:tracePt t="23724" x="4648200" y="2292350"/>
          <p14:tracePt t="23731" x="4730750" y="2241550"/>
          <p14:tracePt t="23746" x="4864100" y="2171700"/>
          <p14:tracePt t="23769" x="4946650" y="2127250"/>
          <p14:tracePt t="23781" x="5029200" y="2089150"/>
          <p14:tracePt t="23797" x="5105400" y="2057400"/>
          <p14:tracePt t="23813" x="5181600" y="2032000"/>
          <p14:tracePt t="23829" x="5264150" y="2006600"/>
          <p14:tracePt t="23829" x="5302250" y="1993900"/>
          <p14:tracePt t="23852" x="5384800" y="1974850"/>
          <p14:tracePt t="23866" x="5467350" y="1955800"/>
          <p14:tracePt t="23881" x="5549900" y="1943100"/>
          <p14:tracePt t="23896" x="5664200" y="1930400"/>
          <p14:tracePt t="23918" x="5734050" y="1930400"/>
          <p14:tracePt t="23931" x="5810250" y="1930400"/>
          <p14:tracePt t="23947" x="5880100" y="1936750"/>
          <p14:tracePt t="23962" x="5949950" y="1943100"/>
          <p14:tracePt t="23979" x="6019800" y="1955800"/>
          <p14:tracePt t="23979" x="6057900" y="1968500"/>
          <p14:tracePt t="24001" x="6121400" y="1981200"/>
          <p14:tracePt t="24016" x="6191250" y="2000250"/>
          <p14:tracePt t="24031" x="6261100" y="2025650"/>
          <p14:tracePt t="24046" x="6369050" y="2057400"/>
          <p14:tracePt t="24068" x="6438900" y="2082800"/>
          <p14:tracePt t="24082" x="6515100" y="2114550"/>
          <p14:tracePt t="24097" x="6584950" y="2152650"/>
          <p14:tracePt t="24113" x="6654800" y="2184400"/>
          <p14:tracePt t="24129" x="6724650" y="2216150"/>
          <p14:tracePt t="24129" x="6756400" y="2235200"/>
          <p14:tracePt t="24129" x="6788150" y="2254250"/>
          <p14:tracePt t="24158" x="6819900" y="2266950"/>
          <p14:tracePt t="24166" x="6883400" y="2311400"/>
          <p14:tracePt t="24180" x="6915150" y="2330450"/>
          <p14:tracePt t="24196" x="6997700" y="2406650"/>
          <p14:tracePt t="24218" x="7061200" y="2470150"/>
          <p14:tracePt t="24232" x="7112000" y="2540000"/>
          <p14:tracePt t="24247" x="7156450" y="2603500"/>
          <p14:tracePt t="24262" x="7194550" y="2673350"/>
          <p14:tracePt t="24279" x="7232650" y="2743200"/>
          <p14:tracePt t="24296" x="7289800" y="2895600"/>
          <p14:tracePt t="24325" x="7302500" y="2940050"/>
          <p14:tracePt t="24331" x="7340600" y="3060700"/>
          <p14:tracePt t="24353" x="7366000" y="3143250"/>
          <p14:tracePt t="24367" x="7378700" y="3238500"/>
          <p14:tracePt t="24382" x="7385050" y="3327400"/>
          <p14:tracePt t="24396" x="7391400" y="3416300"/>
          <p14:tracePt t="24413" x="7391400" y="3498850"/>
          <p14:tracePt t="24429" x="7391400" y="3587750"/>
          <p14:tracePt t="24446" x="7378700" y="3708400"/>
          <p14:tracePt t="24446" x="7372350" y="3746500"/>
          <p14:tracePt t="24475" x="7366000" y="3790950"/>
          <p14:tracePt t="24475" x="7353300" y="3829050"/>
          <p14:tracePt t="24489" x="7340600" y="3867150"/>
          <p14:tracePt t="24497" x="7321550" y="3937000"/>
          <p14:tracePt t="24512" x="7270750" y="4051300"/>
          <p14:tracePt t="24535" x="7232650" y="4121150"/>
          <p14:tracePt t="24548" x="7188200" y="4191000"/>
          <p14:tracePt t="24562" x="7137400" y="4260850"/>
          <p14:tracePt t="24580" x="7086600" y="4330700"/>
          <p14:tracePt t="24596" x="6997700" y="4419600"/>
          <p14:tracePt t="24596" x="6965950" y="4451350"/>
          <p14:tracePt t="24624" x="6940550" y="4483100"/>
          <p14:tracePt t="24624" x="6908800" y="4508500"/>
          <p14:tracePt t="24638" x="6877050" y="4533900"/>
          <p14:tracePt t="24646" x="6813550" y="4584700"/>
          <p14:tracePt t="24662" x="6711950" y="4654550"/>
          <p14:tracePt t="24686" x="6635750" y="4705350"/>
          <p14:tracePt t="24699" x="6553200" y="4749800"/>
          <p14:tracePt t="24712" x="6464300" y="4794250"/>
          <p14:tracePt t="24729" x="6369050" y="4832350"/>
          <p14:tracePt t="24746" x="6242050" y="4883150"/>
          <p14:tracePt t="24746" x="6197600" y="4889500"/>
          <p14:tracePt t="24773" x="6153150" y="4902200"/>
          <p14:tracePt t="24773" x="6108700" y="4908550"/>
          <p14:tracePt t="24789" x="6064250" y="4914900"/>
          <p14:tracePt t="24796" x="5988050" y="4921250"/>
          <p14:tracePt t="24812" x="5880100" y="4927600"/>
          <p14:tracePt t="24835" x="5816600" y="4933950"/>
          <p14:tracePt t="24848" x="5746750" y="4933950"/>
          <p14:tracePt t="24863" x="5683250" y="4933950"/>
          <p14:tracePt t="24879" x="5626100" y="4927600"/>
          <p14:tracePt t="24895" x="5549900" y="4921250"/>
          <p14:tracePt t="24895" x="5524500" y="4914900"/>
          <p14:tracePt t="24923" x="5505450" y="4914900"/>
          <p14:tracePt t="24932" x="5467350" y="4908550"/>
          <p14:tracePt t="24932" x="5448300" y="4902200"/>
          <p14:tracePt t="24954" x="5435600" y="4895850"/>
          <p14:tracePt t="24962" x="5397500" y="4883150"/>
          <p14:tracePt t="24986" x="5372100" y="4876800"/>
          <p14:tracePt t="24998" x="5353050" y="4864100"/>
          <p14:tracePt t="25013" x="5334000" y="4857750"/>
          <p14:tracePt t="25029" x="5314950" y="4845050"/>
          <p14:tracePt t="25046" x="5289550" y="4819650"/>
          <p14:tracePt t="25046" x="5276850" y="4813300"/>
          <p14:tracePt t="25074" x="5264150" y="4806950"/>
          <p14:tracePt t="25081" x="5245100" y="4787900"/>
          <p14:tracePt t="25081" x="5238750" y="4781550"/>
          <p14:tracePt t="25103" x="5232400" y="4781550"/>
          <p14:tracePt t="25112" x="5207000" y="4762500"/>
          <p14:tracePt t="25134" x="5194300" y="4756150"/>
          <p14:tracePt t="25149" x="5181600" y="4743450"/>
          <p14:tracePt t="25163" x="5175250" y="4737100"/>
          <p14:tracePt t="25179" x="5168900" y="4730750"/>
          <p14:tracePt t="25195" x="5162550" y="4724400"/>
          <p14:tracePt t="25232" x="5156200" y="4724400"/>
          <p14:tracePt t="25344" x="5149850" y="4730750"/>
          <p14:tracePt t="25353" x="5143500" y="4730750"/>
          <p14:tracePt t="25381" x="0" y="0"/>
        </p14:tracePtLst>
        <p14:tracePtLst>
          <p14:tracePt t="32191" x="4222750" y="4133850"/>
          <p14:tracePt t="32199" x="4222750" y="4159250"/>
          <p14:tracePt t="32208" x="4222750" y="4184650"/>
          <p14:tracePt t="32213" x="4222750" y="4235450"/>
          <p14:tracePt t="32226" x="4222750" y="4286250"/>
          <p14:tracePt t="32242" x="4229100" y="4337050"/>
          <p14:tracePt t="32259" x="4241800" y="4425950"/>
          <p14:tracePt t="32278" x="4254500" y="4489450"/>
          <p14:tracePt t="32292" x="4260850" y="4546600"/>
          <p14:tracePt t="32309" x="4273550" y="4603750"/>
          <p14:tracePt t="32325" x="4286250" y="4660900"/>
          <p14:tracePt t="32342" x="4292600" y="4718050"/>
          <p14:tracePt t="32342" x="4292600" y="4749800"/>
          <p14:tracePt t="32362" x="4298950" y="4806950"/>
          <p14:tracePt t="32377" x="4305300" y="4857750"/>
          <p14:tracePt t="32392" x="4311650" y="4902200"/>
          <p14:tracePt t="32409" x="4324350" y="4972050"/>
          <p14:tracePt t="32429" x="4330700" y="5010150"/>
          <p14:tracePt t="32442" x="4337050" y="5035550"/>
          <p14:tracePt t="32458" x="4343400" y="5060950"/>
          <p14:tracePt t="32475" x="4349750" y="5080000"/>
          <p14:tracePt t="32492" x="4356100" y="5092700"/>
          <p14:tracePt t="32508" x="4362450" y="5105400"/>
          <p14:tracePt t="32525" x="4362450" y="5111750"/>
          <p14:tracePt t="32572" x="4368800" y="5118100"/>
          <p14:tracePt t="32604" x="4375150" y="5118100"/>
          <p14:tracePt t="32627" x="4375150" y="5124450"/>
          <p14:tracePt t="32672" x="4381500" y="5124450"/>
          <p14:tracePt t="32688" x="4387850" y="5130800"/>
          <p14:tracePt t="32688" x="4394200" y="5130800"/>
          <p14:tracePt t="32703" x="4400550" y="5130800"/>
          <p14:tracePt t="32708" x="4406900" y="5130800"/>
          <p14:tracePt t="32718" x="4419600" y="5137150"/>
          <p14:tracePt t="32730" x="4445000" y="5137150"/>
          <p14:tracePt t="32744" x="4470400" y="5137150"/>
          <p14:tracePt t="32759" x="4502150" y="5143500"/>
          <p14:tracePt t="32775" x="4533900" y="5149850"/>
          <p14:tracePt t="32792" x="4591050" y="5162550"/>
          <p14:tracePt t="32813" x="4622800" y="5175250"/>
          <p14:tracePt t="32829" x="4654550" y="5175250"/>
          <p14:tracePt t="32843" x="4692650" y="5181600"/>
          <p14:tracePt t="32860" x="4730750" y="5187950"/>
          <p14:tracePt t="32881" x="4749800" y="5187950"/>
          <p14:tracePt t="32894" x="4768850" y="5187950"/>
          <p14:tracePt t="32909" x="4775200" y="5194300"/>
          <p14:tracePt t="32926" x="4781550" y="5194300"/>
          <p14:tracePt t="32943" x="4794250" y="5194300"/>
          <p14:tracePt t="32966" x="4800600" y="5181600"/>
          <p14:tracePt t="32986" x="4806950" y="5175250"/>
          <p14:tracePt t="32994" x="4813300" y="5162550"/>
          <p14:tracePt t="33010" x="4826000" y="5118100"/>
          <p14:tracePt t="33031" x="4832350" y="5080000"/>
          <p14:tracePt t="33044" x="4838700" y="5035550"/>
          <p14:tracePt t="33059" x="4838700" y="4984750"/>
          <p14:tracePt t="33076" x="4845050" y="4933950"/>
          <p14:tracePt t="33092" x="4845050" y="4889500"/>
          <p14:tracePt t="33110" x="4838700" y="4781550"/>
          <p14:tracePt t="33138" x="4838700" y="4762500"/>
          <p14:tracePt t="33143" x="4826000" y="4718050"/>
          <p14:tracePt t="33159" x="4806950" y="4648200"/>
          <p14:tracePt t="33182" x="4787900" y="4603750"/>
          <p14:tracePt t="33194" x="4775200" y="4559300"/>
          <p14:tracePt t="33211" x="4756150" y="4521200"/>
          <p14:tracePt t="33226" x="4737100" y="4483100"/>
          <p14:tracePt t="33243" x="4724400" y="4451350"/>
          <p14:tracePt t="33259" x="4705350" y="4406900"/>
          <p14:tracePt t="33259" x="4699000" y="4394200"/>
          <p14:tracePt t="33285" x="4699000" y="4387850"/>
          <p14:tracePt t="33294" x="4692650" y="4368800"/>
          <p14:tracePt t="33309" x="4686300" y="4356100"/>
          <p14:tracePt t="33325" x="4679950" y="4343400"/>
          <p14:tracePt t="33346" x="4673600" y="4343400"/>
          <p14:tracePt t="33360" x="4673600" y="4337050"/>
          <p14:tracePt t="33376" x="4679950" y="4337050"/>
          <p14:tracePt t="33393" x="4679950" y="4349750"/>
          <p14:tracePt t="33430" x="0" y="0"/>
        </p14:tracePtLst>
        <p14:tracePtLst>
          <p14:tracePt t="34001" x="4921250" y="4737100"/>
          <p14:tracePt t="34007" x="4921250" y="4768850"/>
          <p14:tracePt t="34014" x="4921250" y="4800600"/>
          <p14:tracePt t="34024" x="4921250" y="4832350"/>
          <p14:tracePt t="34028" x="4927600" y="4895850"/>
          <p14:tracePt t="34043" x="4940300" y="4972050"/>
          <p14:tracePt t="34058" x="4953000" y="5054600"/>
          <p14:tracePt t="34075" x="4965700" y="5168900"/>
          <p14:tracePt t="34093" x="4972050" y="5226050"/>
          <p14:tracePt t="34108" x="4978400" y="5283200"/>
          <p14:tracePt t="34125" x="4984750" y="5321300"/>
          <p14:tracePt t="34141" x="4991100" y="5353050"/>
          <p14:tracePt t="34158" x="4997450" y="5378450"/>
          <p14:tracePt t="34177" x="5003800" y="5397500"/>
          <p14:tracePt t="34211" x="5010150" y="5397500"/>
          <p14:tracePt t="34225" x="5016500" y="5397500"/>
          <p14:tracePt t="34231" x="5022850" y="5397500"/>
          <p14:tracePt t="34248" x="5035550" y="5397500"/>
          <p14:tracePt t="34262" x="5054600" y="5391150"/>
          <p14:tracePt t="34275" x="5073650" y="5384800"/>
          <p14:tracePt t="34292" x="5105400" y="5384800"/>
          <p14:tracePt t="34309" x="5124450" y="5378450"/>
          <p14:tracePt t="34326" x="5168900" y="5378450"/>
          <p14:tracePt t="34326" x="5181600" y="5384800"/>
          <p14:tracePt t="34353" x="5200650" y="5384800"/>
          <p14:tracePt t="34361" x="5238750" y="5384800"/>
          <p14:tracePt t="34375" x="5302250" y="5378450"/>
          <p14:tracePt t="34399" x="5346700" y="5372100"/>
          <p14:tracePt t="34412" x="5384800" y="5365750"/>
          <p14:tracePt t="34426" x="5422900" y="5359400"/>
          <p14:tracePt t="34442" x="5454650" y="5353050"/>
          <p14:tracePt t="34459" x="5480050" y="5346700"/>
          <p14:tracePt t="34476" x="5524500" y="5327650"/>
          <p14:tracePt t="34497" x="5556250" y="5314950"/>
          <p14:tracePt t="34512" x="5575300" y="5302250"/>
          <p14:tracePt t="34525" x="5600700" y="5283200"/>
          <p14:tracePt t="34548" x="5613400" y="5270500"/>
          <p14:tracePt t="34562" x="5626100" y="5251450"/>
          <p14:tracePt t="34576" x="5626100" y="5226050"/>
          <p14:tracePt t="34592" x="5632450" y="5194300"/>
          <p14:tracePt t="34609" x="5626100" y="5156200"/>
          <p14:tracePt t="34626" x="5626100" y="5099050"/>
          <p14:tracePt t="34626" x="5619750" y="5080000"/>
          <p14:tracePt t="34653" x="5619750" y="5060950"/>
          <p14:tracePt t="34661" x="5613400" y="5016500"/>
          <p14:tracePt t="34675" x="5607050" y="4953000"/>
          <p14:tracePt t="34698" x="5594350" y="4914900"/>
          <p14:tracePt t="34712" x="5594350" y="4870450"/>
          <p14:tracePt t="34726" x="5588000" y="4826000"/>
          <p14:tracePt t="34760" x="5588000" y="4794250"/>
          <p14:tracePt t="34766" x="5581650" y="4775200"/>
          <p14:tracePt t="34776" x="5575300" y="4724400"/>
          <p14:tracePt t="34776" x="5568950" y="4711700"/>
          <p14:tracePt t="34803" x="5562600" y="4699000"/>
          <p14:tracePt t="34811" x="5549900" y="4679950"/>
          <p14:tracePt t="34826" x="5524500" y="4660900"/>
          <p14:tracePt t="34848" x="5499100" y="4648200"/>
          <p14:tracePt t="34862" x="5480050" y="4641850"/>
          <p14:tracePt t="34877" x="5461000" y="4635500"/>
          <p14:tracePt t="34892" x="5435600" y="4635500"/>
          <p14:tracePt t="34909" x="5410200" y="4635500"/>
          <p14:tracePt t="34925" x="5378450" y="4635500"/>
          <p14:tracePt t="34946" x="5346700" y="4648200"/>
          <p14:tracePt t="34961" x="5314950" y="4654550"/>
          <p14:tracePt t="34975" x="5257800" y="4660900"/>
          <p14:tracePt t="34998" x="5219700" y="4654550"/>
          <p14:tracePt t="35013" x="5181600" y="4654550"/>
          <p14:tracePt t="35026" x="5143500" y="4648200"/>
          <p14:tracePt t="35042" x="5111750" y="4635500"/>
          <p14:tracePt t="35059" x="5073650" y="4629150"/>
          <p14:tracePt t="35075" x="5022850" y="4610100"/>
          <p14:tracePt t="35075" x="5003800" y="4603750"/>
          <p14:tracePt t="35102" x="4972050" y="4591050"/>
          <p14:tracePt t="35117" x="4959350" y="4584700"/>
          <p14:tracePt t="35125" x="4927600" y="4572000"/>
          <p14:tracePt t="35148" x="4908550" y="4572000"/>
          <p14:tracePt t="35164" x="4902200" y="4565650"/>
          <p14:tracePt t="35175" x="4895850" y="4572000"/>
          <p14:tracePt t="35192" x="4889500" y="4578350"/>
          <p14:tracePt t="35230" x="0" y="0"/>
        </p14:tracePtLst>
        <p14:tracePtLst>
          <p14:tracePt t="38725" x="5822950" y="1968500"/>
          <p14:tracePt t="38728" x="5822950" y="1981200"/>
          <p14:tracePt t="38739" x="5822950" y="1993900"/>
          <p14:tracePt t="38742" x="5822950" y="2025650"/>
          <p14:tracePt t="38757" x="5822950" y="2051050"/>
          <p14:tracePt t="38773" x="5816600" y="2082800"/>
          <p14:tracePt t="38790" x="5810250" y="2139950"/>
          <p14:tracePt t="38809" x="5803900" y="2184400"/>
          <p14:tracePt t="38824" x="5791200" y="2235200"/>
          <p14:tracePt t="38840" x="5784850" y="2286000"/>
          <p14:tracePt t="38857" x="5778500" y="2330450"/>
          <p14:tracePt t="38873" x="5772150" y="2374900"/>
          <p14:tracePt t="38873" x="5772150" y="2400300"/>
          <p14:tracePt t="38894" x="5772150" y="2444750"/>
          <p14:tracePt t="38908" x="5772150" y="2489200"/>
          <p14:tracePt t="38923" x="5772150" y="2540000"/>
          <p14:tracePt t="38939" x="5772150" y="2603500"/>
          <p14:tracePt t="38959" x="5772150" y="2647950"/>
          <p14:tracePt t="38973" x="5772150" y="2686050"/>
          <p14:tracePt t="38990" x="5772150" y="2711450"/>
          <p14:tracePt t="39006" x="5772150" y="2730500"/>
          <p14:tracePt t="39023" x="5772150" y="2749550"/>
          <p14:tracePt t="39039" x="5778500" y="2768600"/>
          <p14:tracePt t="39058" x="5778500" y="2774950"/>
          <p14:tracePt t="39073" x="5784850" y="2781300"/>
          <p14:tracePt t="39089" x="5784850" y="2787650"/>
          <p14:tracePt t="39107" x="5784850" y="2794000"/>
          <p14:tracePt t="39144" x="5791200" y="2794000"/>
          <p14:tracePt t="39151" x="5791200" y="2800350"/>
          <p14:tracePt t="39195" x="5797550" y="2800350"/>
          <p14:tracePt t="39225" x="5797550" y="2806700"/>
          <p14:tracePt t="39240" x="5803900" y="2806700"/>
          <p14:tracePt t="39255" x="5803900" y="2813050"/>
          <p14:tracePt t="39271" x="5810250" y="2813050"/>
          <p14:tracePt t="39276" x="5810250" y="2819400"/>
          <p14:tracePt t="39284" x="5816600" y="2819400"/>
          <p14:tracePt t="39291" x="5822950" y="2825750"/>
          <p14:tracePt t="39307" x="5829300" y="2832100"/>
          <p14:tracePt t="39324" x="5842000" y="2844800"/>
          <p14:tracePt t="39324" x="5848350" y="2851150"/>
          <p14:tracePt t="39350" x="5854700" y="2851150"/>
          <p14:tracePt t="39360" x="5867400" y="2857500"/>
          <p14:tracePt t="39376" x="5886450" y="2863850"/>
          <p14:tracePt t="39376" x="5892800" y="2870200"/>
          <p14:tracePt t="39397" x="5905500" y="2870200"/>
          <p14:tracePt t="39412" x="5924550" y="2876550"/>
          <p14:tracePt t="39425" x="5949950" y="2876550"/>
          <p14:tracePt t="39440" x="5975350" y="2876550"/>
          <p14:tracePt t="39457" x="6007100" y="2882900"/>
          <p14:tracePt t="39474" x="6051550" y="2882900"/>
          <p14:tracePt t="39474" x="6070600" y="2882900"/>
          <p14:tracePt t="39502" x="6089650" y="2882900"/>
          <p14:tracePt t="39502" x="6102350" y="2882900"/>
          <p14:tracePt t="39518" x="6140450" y="2882900"/>
          <p14:tracePt t="39532" x="6159500" y="2882900"/>
          <p14:tracePt t="39541" x="6203950" y="2889250"/>
          <p14:tracePt t="39563" x="6235700" y="2889250"/>
          <p14:tracePt t="39576" x="6261100" y="2895600"/>
          <p14:tracePt t="39590" x="6286500" y="2895600"/>
          <p14:tracePt t="39607" x="6305550" y="2901950"/>
          <p14:tracePt t="39624" x="6324600" y="2901950"/>
          <p14:tracePt t="39624" x="6330950" y="2901950"/>
          <p14:tracePt t="39624" x="6337300" y="2901950"/>
          <p14:tracePt t="39653" x="6343650" y="2901950"/>
          <p14:tracePt t="39653" x="6343650" y="2908300"/>
          <p14:tracePt t="39668" x="6350000" y="2908300"/>
          <p14:tracePt t="39678" x="6356350" y="2908300"/>
          <p14:tracePt t="39690" x="6362700" y="2908300"/>
          <p14:tracePt t="39781" x="6362700" y="2901950"/>
          <p14:tracePt t="39797" x="6362700" y="2895600"/>
          <p14:tracePt t="39804" x="6362700" y="2889250"/>
          <p14:tracePt t="39811" x="6362700" y="2882900"/>
          <p14:tracePt t="39825" x="6362700" y="2863850"/>
          <p14:tracePt t="39841" x="6362700" y="2832100"/>
          <p14:tracePt t="39863" x="6362700" y="2806700"/>
          <p14:tracePt t="39878" x="6369050" y="2774950"/>
          <p14:tracePt t="39892" x="6369050" y="2736850"/>
          <p14:tracePt t="39907" x="6369050" y="2705100"/>
          <p14:tracePt t="39923" x="6375400" y="2673350"/>
          <p14:tracePt t="39940" x="6375400" y="2622550"/>
          <p14:tracePt t="39940" x="6375400" y="2609850"/>
          <p14:tracePt t="39965" x="6375400" y="2590800"/>
          <p14:tracePt t="39976" x="6375400" y="2559050"/>
          <p14:tracePt t="39990" x="6381750" y="2527300"/>
          <p14:tracePt t="39990" x="6381750" y="2508250"/>
          <p14:tracePt t="40013" x="6381750" y="2470150"/>
          <p14:tracePt t="40028" x="6388100" y="2432050"/>
          <p14:tracePt t="40041" x="6388100" y="2406650"/>
          <p14:tracePt t="40057" x="6394450" y="2374900"/>
          <p14:tracePt t="40074" x="6394450" y="2349500"/>
          <p14:tracePt t="40090" x="6394450" y="2311400"/>
          <p14:tracePt t="40090" x="6394450" y="2298700"/>
          <p14:tracePt t="40117" x="6394450" y="2292350"/>
          <p14:tracePt t="40126" x="6394450" y="2266950"/>
          <p14:tracePt t="40140" x="6394450" y="2247900"/>
          <p14:tracePt t="40140" x="6394450" y="2235200"/>
          <p14:tracePt t="40164" x="6394450" y="2222500"/>
          <p14:tracePt t="40177" x="6394450" y="2203450"/>
          <p14:tracePt t="40191" x="6394450" y="2190750"/>
          <p14:tracePt t="40207" x="6394450" y="2178050"/>
          <p14:tracePt t="40223" x="6394450" y="2165350"/>
          <p14:tracePt t="40240" x="6394450" y="2146300"/>
          <p14:tracePt t="40240" x="6394450" y="2139950"/>
          <p14:tracePt t="40267" x="6394450" y="2127250"/>
          <p14:tracePt t="40283" x="6394450" y="2120900"/>
          <p14:tracePt t="40290" x="6388100" y="2108200"/>
          <p14:tracePt t="40290" x="6388100" y="2101850"/>
          <p14:tracePt t="40313" x="6388100" y="2095500"/>
          <p14:tracePt t="40327" x="6381750" y="2089150"/>
          <p14:tracePt t="40341" x="6381750" y="2082800"/>
          <p14:tracePt t="40357" x="6375400" y="2076450"/>
          <p14:tracePt t="40390" x="6369050" y="2070100"/>
          <p14:tracePt t="40411" x="6369050" y="2063750"/>
          <p14:tracePt t="40418" x="6362700" y="2063750"/>
          <p14:tracePt t="40441" x="6356350" y="2063750"/>
          <p14:tracePt t="40480" x="6350000" y="2063750"/>
          <p14:tracePt t="40516" x="6343650" y="2063750"/>
          <p14:tracePt t="40522" x="6337300" y="2057400"/>
          <p14:tracePt t="40546" x="6330950" y="2057400"/>
          <p14:tracePt t="40562" x="6324600" y="2051050"/>
          <p14:tracePt t="40566" x="6318250" y="2051050"/>
          <p14:tracePt t="40574" x="6299200" y="2051050"/>
          <p14:tracePt t="40590" x="6280150" y="2044700"/>
          <p14:tracePt t="40606" x="6235700" y="2032000"/>
          <p14:tracePt t="40627" x="6197600" y="2032000"/>
          <p14:tracePt t="40640" x="6153150" y="2025650"/>
          <p14:tracePt t="40656" x="6108700" y="2025650"/>
          <p14:tracePt t="40673" x="6057900" y="2025650"/>
          <p14:tracePt t="40689" x="6007100" y="2019300"/>
          <p14:tracePt t="40689" x="5981700" y="2019300"/>
          <p14:tracePt t="40689" x="5956300" y="2019300"/>
          <p14:tracePt t="40718" x="5911850" y="2012950"/>
          <p14:tracePt t="40734" x="5867400" y="2006600"/>
          <p14:tracePt t="40748" x="5854700" y="2006600"/>
          <p14:tracePt t="40748" x="5835650" y="2006600"/>
          <p14:tracePt t="40763" x="5816600" y="2000250"/>
          <p14:tracePt t="40777" x="5797550" y="2000250"/>
          <p14:tracePt t="40792" x="5791200" y="1993900"/>
          <p14:tracePt t="40806" x="5784850" y="1993900"/>
          <p14:tracePt t="40861" x="0" y="0"/>
        </p14:tracePtLst>
        <p14:tracePtLst>
          <p14:tracePt t="41671" x="6076950" y="2070100"/>
          <p14:tracePt t="41681" x="6076950" y="2082800"/>
          <p14:tracePt t="41683" x="6076950" y="2089150"/>
          <p14:tracePt t="41689" x="6083300" y="2108200"/>
          <p14:tracePt t="41704" x="6083300" y="2127250"/>
          <p14:tracePt t="41721" x="6089650" y="2146300"/>
          <p14:tracePt t="41738" x="6089650" y="2171700"/>
          <p14:tracePt t="41754" x="6096000" y="2203450"/>
          <p14:tracePt t="41771" x="6102350" y="2260600"/>
          <p14:tracePt t="41790" x="6102350" y="2298700"/>
          <p14:tracePt t="41805" x="6102350" y="2336800"/>
          <p14:tracePt t="41821" x="6108700" y="2400300"/>
          <p14:tracePt t="41840" x="6108700" y="2438400"/>
          <p14:tracePt t="41854" x="6108700" y="2476500"/>
          <p14:tracePt t="41871" x="6108700" y="2514600"/>
          <p14:tracePt t="41888" x="6102350" y="2552700"/>
          <p14:tracePt t="41905" x="6102350" y="2590800"/>
          <p14:tracePt t="41921" x="6096000" y="2647950"/>
          <p14:tracePt t="41940" x="6089650" y="2673350"/>
          <p14:tracePt t="41954" x="6089650" y="2698750"/>
          <p14:tracePt t="41971" x="6083300" y="2711450"/>
          <p14:tracePt t="41987" x="6083300" y="2730500"/>
          <p14:tracePt t="42006" x="6089650" y="2743200"/>
          <p14:tracePt t="42021" x="6089650" y="2749550"/>
          <p14:tracePt t="42039" x="6089650" y="2762250"/>
          <p14:tracePt t="42056" x="6096000" y="2768600"/>
          <p14:tracePt t="42107" x="6096000" y="2774950"/>
          <p14:tracePt t="42122" x="6102350" y="2774950"/>
          <p14:tracePt t="42175" x="6102350" y="2781300"/>
          <p14:tracePt t="42197" x="6102350" y="2787650"/>
          <p14:tracePt t="42219" x="6108700" y="2794000"/>
          <p14:tracePt t="42241" x="6108700" y="2800350"/>
          <p14:tracePt t="42251" x="6108700" y="2806700"/>
          <p14:tracePt t="42267" x="6115050" y="2813050"/>
          <p14:tracePt t="42281" x="6115050" y="2819400"/>
          <p14:tracePt t="42286" x="6121400" y="2832100"/>
          <p14:tracePt t="42311" x="6121400" y="2838450"/>
          <p14:tracePt t="42316" x="6127750" y="2838450"/>
          <p14:tracePt t="42321" x="6127750" y="2844800"/>
          <p14:tracePt t="42338" x="6127750" y="2851150"/>
          <p14:tracePt t="42355" x="6134100" y="2857500"/>
          <p14:tracePt t="42371" x="6134100" y="2870200"/>
          <p14:tracePt t="42392" x="6140450" y="2876550"/>
          <p14:tracePt t="42405" x="6140450" y="2882900"/>
          <p14:tracePt t="42421" x="6140450" y="2889250"/>
          <p14:tracePt t="42421" x="6146800" y="2889250"/>
          <p14:tracePt t="42442" x="6146800" y="2895600"/>
          <p14:tracePt t="42528" x="6153150" y="2895600"/>
          <p14:tracePt t="42542" x="6159500" y="2889250"/>
          <p14:tracePt t="42551" x="6165850" y="2889250"/>
          <p14:tracePt t="42557" x="6172200" y="2889250"/>
          <p14:tracePt t="42563" x="6184900" y="2882900"/>
          <p14:tracePt t="42571" x="6197600" y="2882900"/>
          <p14:tracePt t="42571" x="6210300" y="2876550"/>
          <p14:tracePt t="42592" x="6223000" y="2870200"/>
          <p14:tracePt t="42607" x="6242050" y="2870200"/>
          <p14:tracePt t="42621" x="6261100" y="2863850"/>
          <p14:tracePt t="42638" x="6273800" y="2863850"/>
          <p14:tracePt t="42654" x="6280150" y="2863850"/>
          <p14:tracePt t="42671" x="6292850" y="2863850"/>
          <p14:tracePt t="42730" x="6299200" y="2863850"/>
          <p14:tracePt t="42730" x="6299200" y="2857500"/>
          <p14:tracePt t="42753" x="6299200" y="2851150"/>
          <p14:tracePt t="42760" x="6299200" y="2844800"/>
          <p14:tracePt t="42767" x="6299200" y="2838450"/>
          <p14:tracePt t="42772" x="6305550" y="2825750"/>
          <p14:tracePt t="42788" x="6305550" y="2813050"/>
          <p14:tracePt t="42805" x="6305550" y="2794000"/>
          <p14:tracePt t="42805" x="6305550" y="2781300"/>
          <p14:tracePt t="42805" x="6305550" y="2768600"/>
          <p14:tracePt t="42833" x="6311900" y="2730500"/>
          <p14:tracePt t="42849" x="6311900" y="2717800"/>
          <p14:tracePt t="42857" x="6318250" y="2679700"/>
          <p14:tracePt t="42873" x="6330950" y="2622550"/>
          <p14:tracePt t="42893" x="6343650" y="2584450"/>
          <p14:tracePt t="42906" x="6356350" y="2546350"/>
          <p14:tracePt t="42923" x="6362700" y="2514600"/>
          <p14:tracePt t="42938" x="6369050" y="2482850"/>
          <p14:tracePt t="42955" x="6375400" y="2444750"/>
          <p14:tracePt t="42971" x="6375400" y="2419350"/>
          <p14:tracePt t="42971" x="6375400" y="2400300"/>
          <p14:tracePt t="42991" x="6375400" y="2374900"/>
          <p14:tracePt t="43006" x="6375400" y="2343150"/>
          <p14:tracePt t="43021" x="6375400" y="2317750"/>
          <p14:tracePt t="43038" x="6375400" y="2279650"/>
          <p14:tracePt t="43055" x="6375400" y="2260600"/>
          <p14:tracePt t="43072" x="6375400" y="2241550"/>
          <p14:tracePt t="43087" x="6375400" y="2222500"/>
          <p14:tracePt t="43104" x="6375400" y="2209800"/>
          <p14:tracePt t="43121" x="6369050" y="2190750"/>
          <p14:tracePt t="43137" x="6369050" y="2171700"/>
          <p14:tracePt t="43156" x="6369050" y="2165350"/>
          <p14:tracePt t="43171" x="6369050" y="2159000"/>
          <p14:tracePt t="43204" x="6369050" y="2152650"/>
          <p14:tracePt t="43253" x="6362700" y="2152650"/>
          <p14:tracePt t="43288" x="6362700" y="2146300"/>
          <p14:tracePt t="43314" x="6362700" y="2139950"/>
          <p14:tracePt t="43339" x="6362700" y="2133600"/>
          <p14:tracePt t="43347" x="6356350" y="2127250"/>
          <p14:tracePt t="43362" x="6356350" y="2120900"/>
          <p14:tracePt t="43365" x="6356350" y="2114550"/>
          <p14:tracePt t="43371" x="6356350" y="2101850"/>
          <p14:tracePt t="43387" x="6356350" y="2095500"/>
          <p14:tracePt t="43404" x="6350000" y="2089150"/>
          <p14:tracePt t="43421" x="6350000" y="2082800"/>
          <p14:tracePt t="43437" x="6350000" y="2076450"/>
          <p14:tracePt t="43603" x="6343650" y="2076450"/>
          <p14:tracePt t="43614" x="6337300" y="2076450"/>
          <p14:tracePt t="43633" x="6330950" y="2076450"/>
          <p14:tracePt t="43636" x="6324600" y="2076450"/>
          <p14:tracePt t="43654" x="6318250" y="2070100"/>
          <p14:tracePt t="43656" x="6299200" y="2070100"/>
          <p14:tracePt t="43671" x="6286500" y="2063750"/>
          <p14:tracePt t="43687" x="6261100" y="2070100"/>
          <p14:tracePt t="43704" x="6235700" y="2070100"/>
          <p14:tracePt t="43721" x="6191250" y="2076450"/>
          <p14:tracePt t="43721" x="6178550" y="2076450"/>
          <p14:tracePt t="43750" x="6165850" y="2076450"/>
          <p14:tracePt t="43758" x="6134100" y="2076450"/>
          <p14:tracePt t="43773" x="6115050" y="2076450"/>
          <p14:tracePt t="43773" x="6108700" y="2076450"/>
          <p14:tracePt t="43795" x="6096000" y="2082800"/>
          <p14:tracePt t="43809" x="6089650" y="2082800"/>
          <p14:tracePt t="43843" x="6083300" y="2082800"/>
          <p14:tracePt t="43918" x="6076950" y="2089150"/>
          <p14:tracePt t="43946" x="0" y="0"/>
        </p14:tracePtLst>
        <p14:tracePtLst>
          <p14:tracePt t="46871" x="5956300" y="1968500"/>
          <p14:tracePt t="46871" x="0" y="0"/>
        </p14:tracePtLst>
        <p14:tracePtLst>
          <p14:tracePt t="47571" x="5905500" y="2120900"/>
          <p14:tracePt t="47571" x="0" y="0"/>
        </p14:tracePtLst>
        <p14:tracePtLst>
          <p14:tracePt t="48307" x="5918200" y="2298700"/>
          <p14:tracePt t="48307" x="0" y="0"/>
        </p14:tracePtLst>
        <p14:tracePtLst>
          <p14:tracePt t="49074" x="5905500" y="2451100"/>
          <p14:tracePt t="49074" x="0" y="0"/>
        </p14:tracePtLst>
        <p14:tracePtLst>
          <p14:tracePt t="49810" x="5886450" y="2590800"/>
          <p14:tracePt t="49810" x="0" y="0"/>
        </p14:tracePtLst>
        <p14:tracePtLst>
          <p14:tracePt t="50410" x="5886450" y="2724150"/>
          <p14:tracePt t="50410" x="0" y="0"/>
        </p14:tracePtLst>
        <p14:tracePtLst>
          <p14:tracePt t="53587" x="7613650" y="2552700"/>
          <p14:tracePt t="53593" x="7607300" y="2552700"/>
          <p14:tracePt t="53602" x="7600950" y="2552700"/>
          <p14:tracePt t="53605" x="7588250" y="2559050"/>
          <p14:tracePt t="53621" x="7575550" y="2559050"/>
          <p14:tracePt t="53635" x="7562850" y="2565400"/>
          <p14:tracePt t="53650" x="7550150" y="2571750"/>
          <p14:tracePt t="53667" x="7531100" y="2578100"/>
          <p14:tracePt t="53686" x="7512050" y="2590800"/>
          <p14:tracePt t="53700" x="7499350" y="2609850"/>
          <p14:tracePt t="53717" x="7486650" y="2628900"/>
          <p14:tracePt t="53734" x="7473950" y="2641600"/>
          <p14:tracePt t="53751" x="7454900" y="2673350"/>
          <p14:tracePt t="53770" x="7442200" y="2692400"/>
          <p14:tracePt t="53785" x="7435850" y="2717800"/>
          <p14:tracePt t="53800" x="7429500" y="2736850"/>
          <p14:tracePt t="53817" x="7416800" y="2774950"/>
          <p14:tracePt t="53836" x="7410450" y="2794000"/>
          <p14:tracePt t="53851" x="7410450" y="2819400"/>
          <p14:tracePt t="53867" x="7410450" y="2851150"/>
          <p14:tracePt t="53883" x="7404100" y="2876550"/>
          <p14:tracePt t="53900" x="7404100" y="2914650"/>
          <p14:tracePt t="53920" x="7404100" y="2940050"/>
          <p14:tracePt t="53936" x="7410450" y="2965450"/>
          <p14:tracePt t="53952" x="7423150" y="2997200"/>
          <p14:tracePt t="53974" x="7435850" y="3022600"/>
          <p14:tracePt t="53988" x="7448550" y="3048000"/>
          <p14:tracePt t="54003" x="7454900" y="3067050"/>
          <p14:tracePt t="54018" x="7467600" y="3086100"/>
          <p14:tracePt t="54034" x="7480300" y="3098800"/>
          <p14:tracePt t="54051" x="7499350" y="3124200"/>
          <p14:tracePt t="54051" x="7505700" y="3130550"/>
          <p14:tracePt t="54080" x="7518400" y="3143250"/>
          <p14:tracePt t="54095" x="7524750" y="3149600"/>
          <p14:tracePt t="54102" x="7550150" y="3162300"/>
          <p14:tracePt t="54123" x="7569200" y="3162300"/>
          <p14:tracePt t="54139" x="7588250" y="3162300"/>
          <p14:tracePt t="54153" x="7607300" y="3162300"/>
          <p14:tracePt t="54168" x="7632700" y="3155950"/>
          <p14:tracePt t="54184" x="7658100" y="3143250"/>
          <p14:tracePt t="54201" x="7689850" y="3117850"/>
          <p14:tracePt t="54201" x="7696200" y="3111500"/>
          <p14:tracePt t="54228" x="7708900" y="3105150"/>
          <p14:tracePt t="54228" x="7721600" y="3092450"/>
          <p14:tracePt t="54246" x="7727950" y="3079750"/>
          <p14:tracePt t="54253" x="7747000" y="3054350"/>
          <p14:tracePt t="54268" x="7759700" y="3009900"/>
          <p14:tracePt t="54291" x="7766050" y="2984500"/>
          <p14:tracePt t="54303" x="7766050" y="2952750"/>
          <p14:tracePt t="54319" x="7766050" y="2921000"/>
          <p14:tracePt t="54335" x="7766050" y="2882900"/>
          <p14:tracePt t="54351" x="7759700" y="2851150"/>
          <p14:tracePt t="54351" x="7759700" y="2838450"/>
          <p14:tracePt t="54351" x="7753350" y="2819400"/>
          <p14:tracePt t="54379" x="7747000" y="2806700"/>
          <p14:tracePt t="54388" x="7740650" y="2774950"/>
          <p14:tracePt t="54388" x="7727950" y="2762250"/>
          <p14:tracePt t="54409" x="7721600" y="2749550"/>
          <p14:tracePt t="54418" x="7702550" y="2717800"/>
          <p14:tracePt t="54439" x="7683500" y="2705100"/>
          <p14:tracePt t="54454" x="7664450" y="2686050"/>
          <p14:tracePt t="54470" x="7651750" y="2679700"/>
          <p14:tracePt t="54484" x="7639050" y="2673350"/>
          <p14:tracePt t="54501" x="7613650" y="2673350"/>
          <p14:tracePt t="54524" x="7594600" y="2673350"/>
          <p14:tracePt t="54538" x="7575550" y="2679700"/>
          <p14:tracePt t="54552" x="7562850" y="2692400"/>
          <p14:tracePt t="54569" x="7537450" y="2705100"/>
          <p14:tracePt t="54591" x="7524750" y="2717800"/>
          <p14:tracePt t="54604" x="7512050" y="2736850"/>
          <p14:tracePt t="54619" x="7505700" y="2755900"/>
          <p14:tracePt t="54634" x="7499350" y="2781300"/>
          <p14:tracePt t="54651" x="7499350" y="2806700"/>
          <p14:tracePt t="54651" x="7499350" y="2819400"/>
          <p14:tracePt t="54651" x="7499350" y="2832100"/>
          <p14:tracePt t="54679" x="7505700" y="2844800"/>
          <p14:tracePt t="54679" x="7505700" y="2863850"/>
          <p14:tracePt t="54694" x="7512050" y="2882900"/>
          <p14:tracePt t="54703" x="7518400" y="2908300"/>
          <p14:tracePt t="54718" x="7531100" y="2952750"/>
          <p14:tracePt t="54740" x="7543800" y="2978150"/>
          <p14:tracePt t="54754" x="7556500" y="2997200"/>
          <p14:tracePt t="54770" x="7569200" y="3022600"/>
          <p14:tracePt t="54784" x="7581900" y="3048000"/>
          <p14:tracePt t="54801" x="7600950" y="3067050"/>
          <p14:tracePt t="54801" x="7607300" y="3073400"/>
          <p14:tracePt t="54823" x="7626350" y="3086100"/>
          <p14:tracePt t="54837" x="7645400" y="3098800"/>
          <p14:tracePt t="54853" x="7658100" y="3098800"/>
          <p14:tracePt t="54868" x="7689850" y="3105150"/>
          <p14:tracePt t="54890" x="7708900" y="3098800"/>
          <p14:tracePt t="54904" x="7721600" y="3092450"/>
          <p14:tracePt t="54919" x="7740650" y="3079750"/>
          <p14:tracePt t="54934" x="7759700" y="3060700"/>
          <p14:tracePt t="54951" x="7772400" y="3041650"/>
          <p14:tracePt t="54951" x="7778750" y="3028950"/>
          <p14:tracePt t="54951" x="7785100" y="3016250"/>
          <p14:tracePt t="54980" x="7791450" y="3003550"/>
          <p14:tracePt t="54988" x="7797800" y="2978150"/>
          <p14:tracePt t="54988" x="7797800" y="2965450"/>
          <p14:tracePt t="55010" x="7804150" y="2946400"/>
          <p14:tracePt t="55018" x="7797800" y="2895600"/>
          <p14:tracePt t="55040" x="7791450" y="2863850"/>
          <p14:tracePt t="55056" x="7778750" y="2825750"/>
          <p14:tracePt t="55068" x="7759700" y="2794000"/>
          <p14:tracePt t="55084" x="7740650" y="2768600"/>
          <p14:tracePt t="55102" x="7721600" y="2749550"/>
          <p14:tracePt t="55118" x="7683500" y="2724150"/>
          <p14:tracePt t="55118" x="7670800" y="2717800"/>
          <p14:tracePt t="55146" x="7645400" y="2711450"/>
          <p14:tracePt t="55160" x="7626350" y="2705100"/>
          <p14:tracePt t="55175" x="7607300" y="2705100"/>
          <p14:tracePt t="55190" x="7588250" y="2711450"/>
          <p14:tracePt t="55205" x="7569200" y="2711450"/>
          <p14:tracePt t="55218" x="7556500" y="2717800"/>
          <p14:tracePt t="55234" x="7543800" y="2736850"/>
          <p14:tracePt t="55251" x="7531100" y="2762250"/>
          <p14:tracePt t="55268" x="7505700" y="2806700"/>
          <p14:tracePt t="55268" x="7499350" y="2825750"/>
          <p14:tracePt t="55296" x="7493000" y="2844800"/>
          <p14:tracePt t="55304" x="7486650" y="2882900"/>
          <p14:tracePt t="55304" x="7480300" y="2908300"/>
          <p14:tracePt t="55326" x="7467600" y="2952750"/>
          <p14:tracePt t="55339" x="7467600" y="3003550"/>
          <p14:tracePt t="55357" x="7461250" y="3041650"/>
          <p14:tracePt t="55370" x="7467600" y="3079750"/>
          <p14:tracePt t="55386" x="7480300" y="3111500"/>
          <p14:tracePt t="55401" x="7493000" y="3136900"/>
          <p14:tracePt t="55417" x="7524750" y="3168650"/>
          <p14:tracePt t="55439" x="7550150" y="3187700"/>
          <p14:tracePt t="55454" x="7575550" y="3200400"/>
          <p14:tracePt t="55468" x="7600950" y="3206750"/>
          <p14:tracePt t="55484" x="7639050" y="3200400"/>
          <p14:tracePt t="55506" x="7664450" y="3187700"/>
          <p14:tracePt t="55520" x="7677150" y="3175000"/>
          <p14:tracePt t="55534" x="7689850" y="3155950"/>
          <p14:tracePt t="55551" x="7696200" y="3130550"/>
          <p14:tracePt t="55568" x="7702550" y="3079750"/>
          <p14:tracePt t="55568" x="7702550" y="3067050"/>
          <p14:tracePt t="55596" x="7702550" y="3041650"/>
          <p14:tracePt t="55604" x="7702550" y="3003550"/>
          <p14:tracePt t="55619" x="7702550" y="2965450"/>
          <p14:tracePt t="55634" x="7689850" y="2901950"/>
          <p14:tracePt t="55657" x="7670800" y="2863850"/>
          <p14:tracePt t="55671" x="7651750" y="2832100"/>
          <p14:tracePt t="55685" x="7639050" y="2794000"/>
          <p14:tracePt t="55701" x="7620000" y="2768600"/>
          <p14:tracePt t="55717" x="7588250" y="2736850"/>
          <p14:tracePt t="55717" x="7581900" y="2724150"/>
          <p14:tracePt t="55745" x="7569200" y="2717800"/>
          <p14:tracePt t="55754" x="7550150" y="2705100"/>
          <p14:tracePt t="55754" x="7543800" y="2698750"/>
          <p14:tracePt t="55776" x="7531100" y="2698750"/>
          <p14:tracePt t="55784" x="7512050" y="2698750"/>
          <p14:tracePt t="55801" x="7499350" y="2698750"/>
          <p14:tracePt t="55818" x="7486650" y="2711450"/>
          <p14:tracePt t="55834" x="7467600" y="2730500"/>
          <p14:tracePt t="55851" x="7454900" y="2755900"/>
          <p14:tracePt t="55867" x="7448550" y="2794000"/>
          <p14:tracePt t="55867" x="7442200" y="2813050"/>
          <p14:tracePt t="55897" x="7442200" y="2832100"/>
          <p14:tracePt t="55904" x="7442200" y="2870200"/>
          <p14:tracePt t="55919" x="7442200" y="2908300"/>
          <p14:tracePt t="55934" x="7448550" y="2965450"/>
          <p14:tracePt t="55956" x="7454900" y="2997200"/>
          <p14:tracePt t="55969" x="7461250" y="3022600"/>
          <p14:tracePt t="55984" x="7473950" y="3048000"/>
          <p14:tracePt t="56001" x="7486650" y="3067050"/>
          <p14:tracePt t="56017" x="7499350" y="3086100"/>
          <p14:tracePt t="56034" x="7531100" y="3105150"/>
          <p14:tracePt t="56034" x="7543800" y="3105150"/>
          <p14:tracePt t="56060" x="7569200" y="3111500"/>
          <p14:tracePt t="56077" x="7581900" y="3111500"/>
          <p14:tracePt t="56084" x="7620000" y="3105150"/>
          <p14:tracePt t="56107" x="7645400" y="3092450"/>
          <p14:tracePt t="56121" x="7670800" y="3079750"/>
          <p14:tracePt t="56135" x="7689850" y="3060700"/>
          <p14:tracePt t="56150" x="7708900" y="3041650"/>
          <p14:tracePt t="56168" x="7721600" y="3016250"/>
          <p14:tracePt t="56184" x="7734300" y="2978150"/>
          <p14:tracePt t="56204" x="7740650" y="2933700"/>
          <p14:tracePt t="56225" x="7740650" y="2921000"/>
          <p14:tracePt t="56234" x="7734300" y="2895600"/>
          <p14:tracePt t="56250" x="7715250" y="2851150"/>
          <p14:tracePt t="56272" x="7696200" y="2825750"/>
          <p14:tracePt t="56286" x="7677150" y="2800350"/>
          <p14:tracePt t="56301" x="7658100" y="2781300"/>
          <p14:tracePt t="56317" x="7645400" y="2768600"/>
          <p14:tracePt t="56334" x="7626350" y="2755900"/>
          <p14:tracePt t="56334" x="7620000" y="2749550"/>
          <p14:tracePt t="56370" x="7613650" y="2755900"/>
          <p14:tracePt t="56378" x="7607300" y="2755900"/>
          <p14:tracePt t="56383" x="7581900" y="2781300"/>
          <p14:tracePt t="56383" x="7569200" y="2787650"/>
          <p14:tracePt t="56430" x="0" y="0"/>
        </p14:tracePtLst>
        <p14:tracePtLst>
          <p14:tracePt t="58001" x="5867400" y="2813050"/>
          <p14:tracePt t="58001" x="0" y="0"/>
        </p14:tracePtLst>
        <p14:tracePtLst>
          <p14:tracePt t="58013" x="5835650" y="2813050"/>
          <p14:tracePt t="58166" x="5842000" y="2806700"/>
          <p14:tracePt t="58186" x="5842000" y="2800350"/>
          <p14:tracePt t="58193" x="5848350" y="2794000"/>
          <p14:tracePt t="58211" x="5854700" y="2787650"/>
          <p14:tracePt t="58214" x="5854700" y="2774950"/>
          <p14:tracePt t="58225" x="5861050" y="2762250"/>
          <p14:tracePt t="58234" x="5861050" y="2749550"/>
          <p14:tracePt t="58249" x="5867400" y="2730500"/>
          <p14:tracePt t="58265" x="5873750" y="2711450"/>
          <p14:tracePt t="58282" x="5880100" y="2692400"/>
          <p14:tracePt t="58298" x="5886450" y="2673350"/>
          <p14:tracePt t="58315" x="5899150" y="2622550"/>
          <p14:tracePt t="58336" x="5905500" y="2590800"/>
          <p14:tracePt t="58350" x="5911850" y="2559050"/>
          <p14:tracePt t="58365" x="5911850" y="2520950"/>
          <p14:tracePt t="58385" x="5911850" y="2495550"/>
          <p14:tracePt t="58400" x="5918200" y="2463800"/>
          <p14:tracePt t="58416" x="5918200" y="2438400"/>
          <p14:tracePt t="58432" x="5918200" y="2406650"/>
          <p14:tracePt t="58448" x="5924550" y="2374900"/>
          <p14:tracePt t="58465" x="5924550" y="2324100"/>
          <p14:tracePt t="58485" x="5924550" y="2292350"/>
          <p14:tracePt t="58500" x="5930900" y="2266950"/>
          <p14:tracePt t="58516" x="5930900" y="2241550"/>
          <p14:tracePt t="58532" x="5930900" y="2197100"/>
          <p14:tracePt t="58551" x="5930900" y="2171700"/>
          <p14:tracePt t="58566" x="5930900" y="2139950"/>
          <p14:tracePt t="58582" x="5930900" y="2114550"/>
          <p14:tracePt t="58598" x="5924550" y="2089150"/>
          <p14:tracePt t="58616" x="5924550" y="2051050"/>
          <p14:tracePt t="58635" x="5924550" y="2025650"/>
          <p14:tracePt t="58649" x="5918200" y="2006600"/>
          <p14:tracePt t="58665" x="5918200" y="1987550"/>
          <p14:tracePt t="58682" x="5918200" y="1962150"/>
          <p14:tracePt t="58701" x="5918200" y="1955800"/>
          <p14:tracePt t="58715" x="5918200" y="1949450"/>
          <p14:tracePt t="58756" x="5918200" y="1955800"/>
          <p14:tracePt t="58769" x="5918200" y="1968500"/>
          <p14:tracePt t="58781" x="5918200" y="1974850"/>
          <p14:tracePt t="58785" x="5918200" y="1993900"/>
          <p14:tracePt t="58801" x="5918200" y="2019300"/>
          <p14:tracePt t="58817" x="5918200" y="2070100"/>
          <p14:tracePt t="58838" x="5918200" y="2089150"/>
          <p14:tracePt t="58850" x="5918200" y="2114550"/>
          <p14:tracePt t="58866" x="5918200" y="2197100"/>
          <p14:tracePt t="58883" x="5918200" y="2266950"/>
          <p14:tracePt t="58900" x="5911850" y="2317750"/>
          <p14:tracePt t="58916" x="5911850" y="2393950"/>
          <p14:tracePt t="58916" x="5911850" y="2425700"/>
          <p14:tracePt t="58944" x="5911850" y="2444750"/>
          <p14:tracePt t="58952" x="5911850" y="2501900"/>
          <p14:tracePt t="58967" x="5911850" y="2546350"/>
          <p14:tracePt t="58967" x="5911850" y="2578100"/>
          <p14:tracePt t="58989" x="5911850" y="2622550"/>
          <p14:tracePt t="59004" x="5911850" y="2673350"/>
          <p14:tracePt t="59018" x="5911850" y="2724150"/>
          <p14:tracePt t="59033" x="5911850" y="2762250"/>
          <p14:tracePt t="59049" x="5911850" y="2806700"/>
          <p14:tracePt t="59049" x="5911850" y="2819400"/>
          <p14:tracePt t="59071" x="5911850" y="2857500"/>
          <p14:tracePt t="59087" x="5911850" y="2889250"/>
          <p14:tracePt t="59102" x="5911850" y="2908300"/>
          <p14:tracePt t="59116" x="5905500" y="2927350"/>
          <p14:tracePt t="59132" x="5911850" y="2946400"/>
          <p14:tracePt t="59171" x="5911850" y="2952750"/>
          <p14:tracePt t="59215" x="5911850" y="2946400"/>
          <p14:tracePt t="59232" x="5911850" y="2933700"/>
          <p14:tracePt t="59232" x="5911850" y="2927350"/>
          <p14:tracePt t="59247" x="5911850" y="2914650"/>
          <p14:tracePt t="59253" x="5911850" y="2901950"/>
          <p14:tracePt t="59258" x="5905500" y="2882900"/>
          <p14:tracePt t="59266" x="5905500" y="2851150"/>
          <p14:tracePt t="59282" x="5905500" y="2794000"/>
          <p14:tracePt t="59302" x="5905500" y="2755900"/>
          <p14:tracePt t="59316" x="5905500" y="2717800"/>
          <p14:tracePt t="59332" x="5905500" y="2679700"/>
          <p14:tracePt t="59348" x="5905500" y="2635250"/>
          <p14:tracePt t="59366" x="5905500" y="2590800"/>
          <p14:tracePt t="59382" x="5905500" y="2501900"/>
          <p14:tracePt t="59410" x="5905500" y="2457450"/>
          <p14:tracePt t="59423" x="5911850" y="2432050"/>
          <p14:tracePt t="59423" x="5911850" y="2413000"/>
          <p14:tracePt t="59439" x="5911850" y="2362200"/>
          <p14:tracePt t="59453" x="5911850" y="2311400"/>
          <p14:tracePt t="59469" x="5911850" y="2260600"/>
          <p14:tracePt t="59484" x="5918200" y="2209800"/>
          <p14:tracePt t="59500" x="5918200" y="2159000"/>
          <p14:tracePt t="59517" x="5918200" y="2114550"/>
          <p14:tracePt t="59538" x="5918200" y="2051050"/>
          <p14:tracePt t="59553" x="5918200" y="2019300"/>
          <p14:tracePt t="59553" x="5924550" y="2000250"/>
          <p14:tracePt t="59574" x="5924550" y="1987550"/>
          <p14:tracePt t="59583" x="5924550" y="1962150"/>
          <p14:tracePt t="59604" x="5924550" y="1949450"/>
          <p14:tracePt t="59619" x="5924550" y="1943100"/>
          <p14:tracePt t="59673" x="5930900" y="1949450"/>
          <p14:tracePt t="59683" x="5930900" y="1955800"/>
          <p14:tracePt t="59688" x="5930900" y="1987550"/>
          <p14:tracePt t="59703" x="5930900" y="2025650"/>
          <p14:tracePt t="59718" x="5930900" y="2076450"/>
          <p14:tracePt t="59733" x="5924550" y="2171700"/>
          <p14:tracePt t="59754" x="5924550" y="2241550"/>
          <p14:tracePt t="59769" x="5918200" y="2305050"/>
          <p14:tracePt t="59784" x="5918200" y="2362200"/>
          <p14:tracePt t="59799" x="5911850" y="2419350"/>
          <p14:tracePt t="59816" x="5911850" y="2476500"/>
          <p14:tracePt t="59816" x="5905500" y="2508250"/>
          <p14:tracePt t="59839" x="5905500" y="2565400"/>
          <p14:tracePt t="59852" x="5899150" y="2616200"/>
          <p14:tracePt t="59868" x="5892800" y="2660650"/>
          <p14:tracePt t="59883" x="5892800" y="2730500"/>
          <p14:tracePt t="59906" x="5892800" y="2762250"/>
          <p14:tracePt t="59918" x="5892800" y="2781300"/>
          <p14:tracePt t="59934" x="5892800" y="2800350"/>
          <p14:tracePt t="59949" x="5892800" y="2813050"/>
          <p14:tracePt t="59966" x="5892800" y="2819400"/>
          <p14:tracePt t="59983" x="5886450" y="2832100"/>
          <p14:tracePt t="59999" x="5886450" y="2838450"/>
          <p14:tracePt t="60085" x="0" y="0"/>
        </p14:tracePtLst>
        <p14:tracePtLst>
          <p14:tracePt t="62750" x="2152650" y="5111750"/>
          <p14:tracePt t="62759" x="2139950" y="5118100"/>
          <p14:tracePt t="62764" x="2133600" y="5124450"/>
          <p14:tracePt t="62772" x="2127250" y="5130800"/>
          <p14:tracePt t="62781" x="2095500" y="5156200"/>
          <p14:tracePt t="62800" x="2070100" y="5181600"/>
          <p14:tracePt t="62815" x="2044700" y="5200650"/>
          <p14:tracePt t="62831" x="2012950" y="5219700"/>
          <p14:tracePt t="62847" x="1981200" y="5245100"/>
          <p14:tracePt t="62864" x="1949450" y="5270500"/>
          <p14:tracePt t="62881" x="1898650" y="5289550"/>
          <p14:tracePt t="62898" x="1860550" y="5302250"/>
          <p14:tracePt t="62914" x="1822450" y="5314950"/>
          <p14:tracePt t="62931" x="1771650" y="5334000"/>
          <p14:tracePt t="62950" x="1727200" y="5346700"/>
          <p14:tracePt t="62965" x="1682750" y="5353050"/>
          <p14:tracePt t="62980" x="1644650" y="5353050"/>
          <p14:tracePt t="62998" x="1600200" y="5359400"/>
          <p14:tracePt t="63015" x="1530350" y="5346700"/>
          <p14:tracePt t="63037" x="1485900" y="5327650"/>
          <p14:tracePt t="63051" x="1441450" y="5308600"/>
          <p14:tracePt t="63066" x="1390650" y="5283200"/>
          <p14:tracePt t="63081" x="1327150" y="5245100"/>
          <p14:tracePt t="63102" x="1282700" y="5207000"/>
          <p14:tracePt t="63117" x="1238250" y="5175250"/>
          <p14:tracePt t="63131" x="1200150" y="5130800"/>
          <p14:tracePt t="63149" x="1155700" y="5080000"/>
          <p14:tracePt t="63165" x="1092200" y="5003800"/>
          <p14:tracePt t="63165" x="1066800" y="4972050"/>
          <p14:tracePt t="63193" x="1047750" y="4946650"/>
          <p14:tracePt t="63201" x="1009650" y="4883150"/>
          <p14:tracePt t="63216" x="971550" y="4813300"/>
          <p14:tracePt t="63231" x="920750" y="4718050"/>
          <p14:tracePt t="63253" x="882650" y="4648200"/>
          <p14:tracePt t="63268" x="857250" y="4572000"/>
          <p14:tracePt t="63281" x="831850" y="4495800"/>
          <p14:tracePt t="63298" x="800100" y="4406900"/>
          <p14:tracePt t="63315" x="762000" y="4267200"/>
          <p14:tracePt t="63337" x="742950" y="4165600"/>
          <p14:tracePt t="63351" x="723900" y="4064000"/>
          <p14:tracePt t="63366" x="704850" y="3962400"/>
          <p14:tracePt t="63380" x="685800" y="3803650"/>
          <p14:tracePt t="63404" x="685800" y="3695700"/>
          <p14:tracePt t="63418" x="679450" y="3587750"/>
          <p14:tracePt t="63431" x="679450" y="3479800"/>
          <p14:tracePt t="63447" x="673100" y="3384550"/>
          <p14:tracePt t="63465" x="673100" y="3232150"/>
          <p14:tracePt t="63465" x="673100" y="3187700"/>
          <p14:tracePt t="63491" x="673100" y="3136900"/>
          <p14:tracePt t="63500" x="679450" y="3041650"/>
          <p14:tracePt t="63516" x="679450" y="2946400"/>
          <p14:tracePt t="63531" x="692150" y="2806700"/>
          <p14:tracePt t="63553" x="704850" y="2711450"/>
          <p14:tracePt t="63567" x="717550" y="2622550"/>
          <p14:tracePt t="63581" x="736600" y="2527300"/>
          <p14:tracePt t="63598" x="762000" y="2444750"/>
          <p14:tracePt t="63614" x="787400" y="2355850"/>
          <p14:tracePt t="63631" x="831850" y="2228850"/>
          <p14:tracePt t="63651" x="863600" y="2146300"/>
          <p14:tracePt t="63666" x="895350" y="2070100"/>
          <p14:tracePt t="63666" x="920750" y="2032000"/>
          <p14:tracePt t="63687" x="952500" y="1955800"/>
          <p14:tracePt t="63703" x="996950" y="1885950"/>
          <p14:tracePt t="63715" x="1041400" y="1822450"/>
          <p14:tracePt t="63731" x="1092200" y="1758950"/>
          <p14:tracePt t="63748" x="1143000" y="1701800"/>
          <p14:tracePt t="63764" x="1193800" y="1644650"/>
          <p14:tracePt t="63780" x="1308100" y="1543050"/>
          <p14:tracePt t="63807" x="1339850" y="1524000"/>
          <p14:tracePt t="63816" x="1390650" y="1485900"/>
          <p14:tracePt t="63832" x="1473200" y="1454150"/>
          <p14:tracePt t="63854" x="1530350" y="1441450"/>
          <p14:tracePt t="63866" x="1581150" y="1435100"/>
          <p14:tracePt t="63882" x="1625600" y="1435100"/>
          <p14:tracePt t="63898" x="1676400" y="1447800"/>
          <p14:tracePt t="63914" x="1714500" y="1460500"/>
          <p14:tracePt t="63931" x="1778000" y="1498600"/>
          <p14:tracePt t="63931" x="1797050" y="1511300"/>
          <p14:tracePt t="63958" x="1822450" y="1530350"/>
          <p14:tracePt t="63966" x="1866900" y="1568450"/>
          <p14:tracePt t="63982" x="1905000" y="1612900"/>
          <p14:tracePt t="63998" x="1962150" y="1689100"/>
          <p14:tracePt t="64018" x="2000250" y="1746250"/>
          <p14:tracePt t="64032" x="2032000" y="1809750"/>
          <p14:tracePt t="64048" x="2063750" y="1873250"/>
          <p14:tracePt t="64064" x="2095500" y="1949450"/>
          <p14:tracePt t="64081" x="2139950" y="2063750"/>
          <p14:tracePt t="64081" x="2159000" y="2101850"/>
          <p14:tracePt t="64106" x="2171700" y="2146300"/>
          <p14:tracePt t="64117" x="2190750" y="2235200"/>
          <p14:tracePt t="64131" x="2209800" y="2324100"/>
          <p14:tracePt t="64147" x="2241550" y="2463800"/>
          <p14:tracePt t="64167" x="2260600" y="2565400"/>
          <p14:tracePt t="64183" x="2273300" y="2667000"/>
          <p14:tracePt t="64198" x="2292350" y="2768600"/>
          <p14:tracePt t="64214" x="2305050" y="2870200"/>
          <p14:tracePt t="64231" x="2317750" y="3022600"/>
          <p14:tracePt t="64252" x="2330450" y="3124200"/>
          <p14:tracePt t="64267" x="2343150" y="3219450"/>
          <p14:tracePt t="64283" x="2349500" y="3314700"/>
          <p14:tracePt t="64298" x="2362200" y="3441700"/>
          <p14:tracePt t="64317" x="2362200" y="3530600"/>
          <p14:tracePt t="64334" x="2368550" y="3606800"/>
          <p14:tracePt t="64348" x="2368550" y="3689350"/>
          <p14:tracePt t="64364" x="2368550" y="3771900"/>
          <p14:tracePt t="64381" x="2368550" y="3898900"/>
          <p14:tracePt t="64381" x="2368550" y="3937000"/>
          <p14:tracePt t="64408" x="2368550" y="3981450"/>
          <p14:tracePt t="64416" x="2368550" y="4057650"/>
          <p14:tracePt t="64431" x="2368550" y="4140200"/>
          <p14:tracePt t="64431" x="2368550" y="4184650"/>
          <p14:tracePt t="64454" x="2368550" y="4260850"/>
          <p14:tracePt t="64468" x="2362200" y="4343400"/>
          <p14:tracePt t="64484" x="2349500" y="4419600"/>
          <p14:tracePt t="64498" x="2336800" y="4502150"/>
          <p14:tracePt t="64514" x="2324100" y="4572000"/>
          <p14:tracePt t="64530" x="2292350" y="4679950"/>
          <p14:tracePt t="64530" x="2279650" y="4718050"/>
          <p14:tracePt t="64556" x="2266950" y="4749800"/>
          <p14:tracePt t="64566" x="2241550" y="4819650"/>
          <p14:tracePt t="64581" x="2209800" y="4889500"/>
          <p14:tracePt t="64598" x="2152650" y="4991100"/>
          <p14:tracePt t="64619" x="2114550" y="5054600"/>
          <p14:tracePt t="64632" x="2063750" y="5118100"/>
          <p14:tracePt t="64648" x="2019300" y="5181600"/>
          <p14:tracePt t="64664" x="1968500" y="5238750"/>
          <p14:tracePt t="64681" x="1885950" y="5314950"/>
          <p14:tracePt t="64681" x="1860550" y="5340350"/>
          <p14:tracePt t="64706" x="1835150" y="5359400"/>
          <p14:tracePt t="64716" x="1778000" y="5391150"/>
          <p14:tracePt t="64732" x="1727200" y="5416550"/>
          <p14:tracePt t="64748" x="1651000" y="5441950"/>
          <p14:tracePt t="64769" x="1593850" y="5448300"/>
          <p14:tracePt t="64782" x="1536700" y="5441950"/>
          <p14:tracePt t="64798" x="1479550" y="5435600"/>
          <p14:tracePt t="64814" x="1416050" y="5422900"/>
          <p14:tracePt t="64831" x="1365250" y="5391150"/>
          <p14:tracePt t="64847" x="1282700" y="5334000"/>
          <p14:tracePt t="64847" x="1250950" y="5308600"/>
          <p14:tracePt t="64874" x="1225550" y="5283200"/>
          <p14:tracePt t="64882" x="1174750" y="5219700"/>
          <p14:tracePt t="64897" x="1092200" y="5105400"/>
          <p14:tracePt t="64919" x="1047750" y="5016500"/>
          <p14:tracePt t="64933" x="1009650" y="4927600"/>
          <p14:tracePt t="64947" x="965200" y="4826000"/>
          <p14:tracePt t="64964" x="933450" y="4730750"/>
          <p14:tracePt t="64980" x="895350" y="4629150"/>
          <p14:tracePt t="64997" x="857250" y="4470400"/>
          <p14:tracePt t="65018" x="838200" y="4356100"/>
          <p14:tracePt t="65033" x="812800" y="4235450"/>
          <p14:tracePt t="65047" x="793750" y="4114800"/>
          <p14:tracePt t="65047" x="781050" y="4051300"/>
          <p14:tracePt t="65069" x="762000" y="3924300"/>
          <p14:tracePt t="65084" x="749300" y="3810000"/>
          <p14:tracePt t="65098" x="736600" y="3695700"/>
          <p14:tracePt t="65114" x="730250" y="3587750"/>
          <p14:tracePt t="65131" x="723900" y="3473450"/>
          <p14:tracePt t="65147" x="730250" y="3302000"/>
          <p14:tracePt t="65147" x="730250" y="3244850"/>
          <p14:tracePt t="65174" x="736600" y="3187700"/>
          <p14:tracePt t="65182" x="749300" y="3079750"/>
          <p14:tracePt t="65197" x="774700" y="2901950"/>
          <p14:tracePt t="65219" x="800100" y="2794000"/>
          <p14:tracePt t="65233" x="819150" y="2686050"/>
          <p14:tracePt t="65248" x="850900" y="2590800"/>
          <p14:tracePt t="65264" x="882650" y="2489200"/>
          <p14:tracePt t="65281" x="920750" y="2393950"/>
          <p14:tracePt t="65297" x="977900" y="2266950"/>
          <p14:tracePt t="65297" x="996950" y="2222500"/>
          <p14:tracePt t="65324" x="1016000" y="2178050"/>
          <p14:tracePt t="65331" x="1066800" y="2101850"/>
          <p14:tracePt t="65349" x="1092200" y="2063750"/>
          <p14:tracePt t="65363" x="1168400" y="1949450"/>
          <p14:tracePt t="65385" x="1231900" y="1866900"/>
          <p14:tracePt t="65400" x="1289050" y="1803400"/>
          <p14:tracePt t="65414" x="1346200" y="1746250"/>
          <p14:tracePt t="65431" x="1403350" y="1701800"/>
          <p14:tracePt t="65447" x="1485900" y="1651000"/>
          <p14:tracePt t="65469" x="1536700" y="1631950"/>
          <p14:tracePt t="65483" x="1593850" y="1619250"/>
          <p14:tracePt t="65497" x="1651000" y="1612900"/>
          <p14:tracePt t="65514" x="1733550" y="1625600"/>
          <p14:tracePt t="65535" x="1790700" y="1651000"/>
          <p14:tracePt t="65549" x="1847850" y="1682750"/>
          <p14:tracePt t="65564" x="1898650" y="1720850"/>
          <p14:tracePt t="65581" x="1949450" y="1765300"/>
          <p14:tracePt t="65597" x="2019300" y="1847850"/>
          <p14:tracePt t="65597" x="2044700" y="1879600"/>
          <p14:tracePt t="65623" x="2063750" y="1905000"/>
          <p14:tracePt t="65632" x="2114550" y="1974850"/>
          <p14:tracePt t="65648" x="2159000" y="2051050"/>
          <p14:tracePt t="65663" x="2216150" y="2178050"/>
          <p14:tracePt t="65684" x="2254250" y="2279650"/>
          <p14:tracePt t="65698" x="2292350" y="2387600"/>
          <p14:tracePt t="65713" x="2330450" y="2501900"/>
          <p14:tracePt t="65731" x="2355850" y="2628900"/>
          <p14:tracePt t="65747" x="2381250" y="2825750"/>
          <p14:tracePt t="65747" x="2387600" y="2889250"/>
          <p14:tracePt t="65772" x="2387600" y="2952750"/>
          <p14:tracePt t="65782" x="2393950" y="3073400"/>
          <p14:tracePt t="65796" x="2393950" y="3187700"/>
          <p14:tracePt t="65796" x="2393950" y="3251200"/>
          <p14:tracePt t="65819" x="2393950" y="3371850"/>
          <p14:tracePt t="65833" x="2400300" y="3486150"/>
          <p14:tracePt t="65848" x="2400300" y="3600450"/>
          <p14:tracePt t="65863" x="2406650" y="3702050"/>
          <p14:tracePt t="65880" x="2413000" y="3803650"/>
          <p14:tracePt t="65897" x="2413000" y="3898900"/>
          <p14:tracePt t="65897" x="2413000" y="3937000"/>
          <p14:tracePt t="65897" x="2413000" y="3981450"/>
          <p14:tracePt t="65925" x="2413000" y="4025900"/>
          <p14:tracePt t="65925" x="2413000" y="4070350"/>
          <p14:tracePt t="65937" x="2406650" y="4108450"/>
          <p14:tracePt t="65949" x="2406650" y="4197350"/>
          <p14:tracePt t="65949" x="2400300" y="4235450"/>
          <p14:tracePt t="65970" x="2400300" y="4324350"/>
          <p14:tracePt t="65984" x="2393950" y="4413250"/>
          <p14:tracePt t="65998" x="2381250" y="4502150"/>
          <p14:tracePt t="66014" x="2374900" y="4597400"/>
          <p14:tracePt t="66031" x="2355850" y="4692650"/>
          <p14:tracePt t="66047" x="2330450" y="4787900"/>
          <p14:tracePt t="66047" x="2317750" y="4832350"/>
          <p14:tracePt t="66047" x="2305050" y="4870450"/>
          <p14:tracePt t="66075" x="2292350" y="4914900"/>
          <p14:tracePt t="66082" x="2260600" y="4997450"/>
          <p14:tracePt t="66097" x="2222500" y="5073650"/>
          <p14:tracePt t="66114" x="2146300" y="5181600"/>
          <p14:tracePt t="66136" x="2101850" y="5251450"/>
          <p14:tracePt t="66148" x="2051050" y="5308600"/>
          <p14:tracePt t="66164" x="1993900" y="5353050"/>
          <p14:tracePt t="66180" x="1943100" y="5391150"/>
          <p14:tracePt t="66197" x="1885950" y="5416550"/>
          <p14:tracePt t="66197" x="1854200" y="5429250"/>
          <p14:tracePt t="66219" x="1803400" y="5441950"/>
          <p14:tracePt t="66235" x="1739900" y="5448300"/>
          <p14:tracePt t="66248" x="1682750" y="5448300"/>
          <p14:tracePt t="66264" x="1593850" y="5441950"/>
          <p14:tracePt t="66286" x="1530350" y="5422900"/>
          <p14:tracePt t="66299" x="1460500" y="5391150"/>
          <p14:tracePt t="66315" x="1397000" y="5353050"/>
          <p14:tracePt t="66330" x="1333500" y="5302250"/>
          <p14:tracePt t="66346" x="1270000" y="5238750"/>
          <p14:tracePt t="66346" x="1238250" y="5207000"/>
          <p14:tracePt t="66346" x="1212850" y="5168900"/>
          <p14:tracePt t="66375" x="1181100" y="5124450"/>
          <p14:tracePt t="66384" x="1123950" y="5035550"/>
          <p14:tracePt t="66398" x="1073150" y="4933950"/>
          <p14:tracePt t="66414" x="1009650" y="4762500"/>
          <p14:tracePt t="66436" x="965200" y="4641850"/>
          <p14:tracePt t="66448" x="927100" y="4502150"/>
          <p14:tracePt t="66465" x="895350" y="4362450"/>
          <p14:tracePt t="66480" x="863600" y="4222750"/>
          <p14:tracePt t="66496" x="838200" y="4083050"/>
          <p14:tracePt t="66513" x="793750" y="3879850"/>
          <p14:tracePt t="66535" x="768350" y="3727450"/>
          <p14:tracePt t="66548" x="749300" y="3575050"/>
          <p14:tracePt t="66564" x="717550" y="3352800"/>
          <p14:tracePt t="66585" x="704850" y="3206750"/>
          <p14:tracePt t="66599" x="698500" y="3054350"/>
          <p14:tracePt t="66616" x="704850" y="2908300"/>
          <p14:tracePt t="66630" x="717550" y="2762250"/>
          <p14:tracePt t="66647" x="736600" y="2616200"/>
          <p14:tracePt t="66663" x="793750" y="2393950"/>
          <p14:tracePt t="66663" x="819150" y="2317750"/>
          <p14:tracePt t="66690" x="844550" y="2247900"/>
          <p14:tracePt t="66698" x="939800" y="2032000"/>
          <p14:tracePt t="66720" x="1009650" y="1911350"/>
          <p14:tracePt t="66736" x="1085850" y="1797050"/>
          <p14:tracePt t="66751" x="1162050" y="1695450"/>
          <p14:tracePt t="66766" x="1238250" y="1606550"/>
          <p14:tracePt t="66781" x="1320800" y="1536700"/>
          <p14:tracePt t="66797" x="1403350" y="1473200"/>
          <p14:tracePt t="66813" x="1517650" y="1409700"/>
          <p14:tracePt t="66834" x="1587500" y="1384300"/>
          <p14:tracePt t="66849" x="1657350" y="1371600"/>
          <p14:tracePt t="66863" x="1708150" y="1365250"/>
          <p14:tracePt t="66863" x="1733550" y="1371600"/>
          <p14:tracePt t="66886" x="1771650" y="1384300"/>
          <p14:tracePt t="66901" x="1809750" y="1397000"/>
          <p14:tracePt t="66914" x="1835150" y="1409700"/>
          <p14:tracePt t="66930" x="1854200" y="1428750"/>
          <p14:tracePt t="66946" x="1860550" y="1454150"/>
          <p14:tracePt t="66964" x="1854200" y="1485900"/>
          <p14:tracePt t="66999" x="0" y="0"/>
        </p14:tracePtLst>
        <p14:tracePtLst>
          <p14:tracePt t="68383" x="1600200" y="4870450"/>
          <p14:tracePt t="68406" x="1600200" y="4845050"/>
          <p14:tracePt t="68414" x="1606550" y="4819650"/>
          <p14:tracePt t="68432" x="1606550" y="4781550"/>
          <p14:tracePt t="68439" x="1606550" y="4743450"/>
          <p14:tracePt t="68446" x="1612900" y="4679950"/>
          <p14:tracePt t="68462" x="1612900" y="4616450"/>
          <p14:tracePt t="68479" x="1619250" y="4559300"/>
          <p14:tracePt t="68496" x="1619250" y="4470400"/>
          <p14:tracePt t="68514" x="1625600" y="4406900"/>
          <p14:tracePt t="68529" x="1625600" y="4349750"/>
          <p14:tracePt t="68545" x="1625600" y="4254500"/>
          <p14:tracePt t="68565" x="1625600" y="4191000"/>
          <p14:tracePt t="68579" x="1619250" y="4121150"/>
          <p14:tracePt t="68595" x="1612900" y="4044950"/>
          <p14:tracePt t="68612" x="1612900" y="3968750"/>
          <p14:tracePt t="68629" x="1612900" y="3892550"/>
          <p14:tracePt t="68645" x="1606550" y="3784600"/>
          <p14:tracePt t="68664" x="1600200" y="3714750"/>
          <p14:tracePt t="68681" x="1587500" y="3638550"/>
          <p14:tracePt t="68696" x="1574800" y="3517900"/>
          <p14:tracePt t="68717" x="1562100" y="3422650"/>
          <p14:tracePt t="68732" x="1549400" y="3327400"/>
          <p14:tracePt t="68746" x="1543050" y="3225800"/>
          <p14:tracePt t="68763" x="1536700" y="3130550"/>
          <p14:tracePt t="68780" x="1530350" y="2997200"/>
          <p14:tracePt t="68780" x="1530350" y="2952750"/>
          <p14:tracePt t="68808" x="1524000" y="2908300"/>
          <p14:tracePt t="68815" x="1524000" y="2819400"/>
          <p14:tracePt t="68831" x="1511300" y="2692400"/>
          <p14:tracePt t="68853" x="1504950" y="2603500"/>
          <p14:tracePt t="68867" x="1498600" y="2520950"/>
          <p14:tracePt t="68882" x="1498600" y="2438400"/>
          <p14:tracePt t="68898" x="1492250" y="2368550"/>
          <p14:tracePt t="68913" x="1492250" y="2298700"/>
          <p14:tracePt t="68930" x="1498600" y="2209800"/>
          <p14:tracePt t="68951" x="1498600" y="2152650"/>
          <p14:tracePt t="68965" x="1504950" y="2108200"/>
          <p14:tracePt t="68980" x="1504950" y="2070100"/>
          <p14:tracePt t="68995" x="1504950" y="2032000"/>
          <p14:tracePt t="69016" x="1504950" y="2019300"/>
          <p14:tracePt t="69031" x="1504950" y="2006600"/>
          <p14:tracePt t="69046" x="1504950" y="2000250"/>
          <p14:tracePt t="69080" x="1511300" y="2012950"/>
          <p14:tracePt t="69085" x="1517650" y="2063750"/>
          <p14:tracePt t="69101" x="1524000" y="2108200"/>
          <p14:tracePt t="69131" x="0" y="0"/>
        </p14:tracePtLst>
        <p14:tracePtLst>
          <p14:tracePt t="91654" x="6661150" y="2584450"/>
          <p14:tracePt t="91657" x="6642100" y="2609850"/>
          <p14:tracePt t="91666" x="6616700" y="2635250"/>
          <p14:tracePt t="91672" x="6559550" y="2711450"/>
          <p14:tracePt t="91688" x="6477000" y="2806700"/>
          <p14:tracePt t="91705" x="6381750" y="2908300"/>
          <p14:tracePt t="91722" x="6229350" y="3079750"/>
          <p14:tracePt t="91741" x="6140450" y="3181350"/>
          <p14:tracePt t="91756" x="6057900" y="3276600"/>
          <p14:tracePt t="91772" x="5988050" y="3359150"/>
          <p14:tracePt t="91789" x="5892800" y="3467100"/>
          <p14:tracePt t="91806" x="5842000" y="3524250"/>
          <p14:tracePt t="91821" x="5810250" y="3568700"/>
          <p14:tracePt t="91839" x="5784850" y="3606800"/>
          <p14:tracePt t="91856" x="5765800" y="3625850"/>
          <p14:tracePt t="91872" x="5753100" y="3644900"/>
          <p14:tracePt t="91892" x="5753100" y="3651250"/>
          <p14:tracePt t="91923" x="5753100" y="3644900"/>
          <p14:tracePt t="91939" x="5753100" y="3632200"/>
          <p14:tracePt t="91942" x="5759450" y="3613150"/>
          <p14:tracePt t="91956" x="5765800" y="3581400"/>
          <p14:tracePt t="91971" x="5784850" y="3536950"/>
          <p14:tracePt t="91989" x="5810250" y="3479800"/>
          <p14:tracePt t="92006" x="5835650" y="3429000"/>
          <p14:tracePt t="92022" x="5867400" y="3352800"/>
          <p14:tracePt t="92041" x="5886450" y="3314700"/>
          <p14:tracePt t="92055" x="5899150" y="3289300"/>
          <p14:tracePt t="92072" x="5905500" y="3270250"/>
          <p14:tracePt t="92089" x="5911850" y="3257550"/>
          <p14:tracePt t="92142" x="5905500" y="3263900"/>
          <p14:tracePt t="92142" x="5899150" y="3276600"/>
          <p14:tracePt t="92156" x="5880100" y="3308350"/>
          <p14:tracePt t="92170" x="5854700" y="3352800"/>
          <p14:tracePt t="92189" x="5835650" y="3378200"/>
          <p14:tracePt t="92193" x="5803900" y="3429000"/>
          <p14:tracePt t="92193" x="5791200" y="3454400"/>
          <p14:tracePt t="92214" x="5772150" y="3479800"/>
          <p14:tracePt t="92223" x="5715000" y="3549650"/>
          <p14:tracePt t="92246" x="5689600" y="3587750"/>
          <p14:tracePt t="92259" x="5664200" y="3619500"/>
          <p14:tracePt t="92272" x="5651500" y="3638550"/>
          <p14:tracePt t="92289" x="5638800" y="3651250"/>
          <p14:tracePt t="92306" x="5632450" y="3657600"/>
          <p14:tracePt t="92359" x="5632450" y="3651250"/>
          <p14:tracePt t="92368" x="5638800" y="3651250"/>
          <p14:tracePt t="92373" x="5638800" y="3644900"/>
          <p14:tracePt t="92381" x="5645150" y="3632200"/>
          <p14:tracePt t="92389" x="5683250" y="3606800"/>
          <p14:tracePt t="92413" x="5721350" y="3575050"/>
          <p14:tracePt t="92424" x="5765800" y="3549650"/>
          <p14:tracePt t="92440" x="5816600" y="3530600"/>
          <p14:tracePt t="92455" x="5867400" y="3505200"/>
          <p14:tracePt t="92472" x="5937250" y="3486150"/>
          <p14:tracePt t="92472" x="5956300" y="3479800"/>
          <p14:tracePt t="92501" x="5969000" y="3479800"/>
          <p14:tracePt t="92508" x="5994400" y="3473450"/>
          <p14:tracePt t="92523" x="6007100" y="3473450"/>
          <p14:tracePt t="92539" x="6013450" y="3473450"/>
          <p14:tracePt t="92557" x="6019800" y="3473450"/>
          <p14:tracePt t="92572" x="6019800" y="3467100"/>
          <p14:tracePt t="92659" x="6026150" y="3467100"/>
          <p14:tracePt t="93050" x="6032500" y="3460750"/>
          <p14:tracePt t="93076" x="0" y="0"/>
        </p14:tracePtLst>
        <p14:tracePtLst>
          <p14:tracePt t="94416" x="5549900" y="3606800"/>
          <p14:tracePt t="94416" x="0" y="0"/>
        </p14:tracePtLst>
        <p14:tracePtLst>
          <p14:tracePt t="95362" x="5568950" y="3505200"/>
          <p14:tracePt t="95368" x="5575300" y="3498850"/>
          <p14:tracePt t="95375" x="5581650" y="3492500"/>
          <p14:tracePt t="95379" x="5588000" y="3479800"/>
          <p14:tracePt t="95388" x="5600700" y="3467100"/>
          <p14:tracePt t="95404" x="5626100" y="3448050"/>
          <p14:tracePt t="95421" x="5657850" y="3416300"/>
          <p14:tracePt t="95440" x="5683250" y="3390900"/>
          <p14:tracePt t="95454" x="5708650" y="3365500"/>
          <p14:tracePt t="95471" x="5734050" y="3340100"/>
          <p14:tracePt t="95487" x="5759450" y="3314700"/>
          <p14:tracePt t="95504" x="5791200" y="3289300"/>
          <p14:tracePt t="95521" x="5835650" y="3251200"/>
          <p14:tracePt t="95541" x="5867400" y="3225800"/>
          <p14:tracePt t="95555" x="5892800" y="3200400"/>
          <p14:tracePt t="95570" x="5937250" y="3162300"/>
          <p14:tracePt t="95590" x="5969000" y="3136900"/>
          <p14:tracePt t="95604" x="6000750" y="3111500"/>
          <p14:tracePt t="95620" x="6032500" y="3086100"/>
          <p14:tracePt t="95637" x="6057900" y="3060700"/>
          <p14:tracePt t="95654" x="6089650" y="3028950"/>
          <p14:tracePt t="95671" x="6140450" y="2990850"/>
          <p14:tracePt t="95691" x="6178550" y="2965450"/>
          <p14:tracePt t="95704" x="6210300" y="2933700"/>
          <p14:tracePt t="95720" x="6242050" y="2901950"/>
          <p14:tracePt t="95737" x="6292850" y="2857500"/>
          <p14:tracePt t="95756" x="6324600" y="2825750"/>
          <p14:tracePt t="95770" x="6356350" y="2800350"/>
          <p14:tracePt t="95787" x="6381750" y="2768600"/>
          <p14:tracePt t="95804" x="6407150" y="2743200"/>
          <p14:tracePt t="95820" x="6451600" y="2705100"/>
          <p14:tracePt t="95840" x="6483350" y="2679700"/>
          <p14:tracePt t="95854" x="6515100" y="2647950"/>
          <p14:tracePt t="95870" x="6540500" y="2622550"/>
          <p14:tracePt t="95887" x="6578600" y="2584450"/>
          <p14:tracePt t="95906" x="6610350" y="2559050"/>
          <p14:tracePt t="95921" x="6635750" y="2540000"/>
          <p14:tracePt t="95937" x="6661150" y="2514600"/>
          <p14:tracePt t="95954" x="6680200" y="2495550"/>
          <p14:tracePt t="95970" x="6711950" y="2463800"/>
          <p14:tracePt t="95990" x="6731000" y="2451100"/>
          <p14:tracePt t="96004" x="6750050" y="2438400"/>
          <p14:tracePt t="96020" x="6762750" y="2425700"/>
          <p14:tracePt t="96037" x="6781800" y="2413000"/>
          <p14:tracePt t="96056" x="6788150" y="2406650"/>
          <p14:tracePt t="96070" x="6788150" y="2400300"/>
          <p14:tracePt t="96086" x="6794500" y="2400300"/>
          <p14:tracePt t="96608" x="6794500" y="2393950"/>
          <p14:tracePt t="96808" x="6794500" y="2400300"/>
          <p14:tracePt t="96838" x="6794500" y="2406650"/>
          <p14:tracePt t="96861" x="6794500" y="2413000"/>
          <p14:tracePt t="96870" x="6794500" y="2419350"/>
          <p14:tracePt t="96882" x="6794500" y="2425700"/>
          <p14:tracePt t="96900" x="6788150" y="2432050"/>
          <p14:tracePt t="96918" x="6788150" y="2438400"/>
          <p14:tracePt t="96936" x="6788150" y="2444750"/>
          <p14:tracePt t="96947" x="6781800" y="2451100"/>
          <p14:tracePt t="96953" x="6781800" y="2463800"/>
          <p14:tracePt t="96956" x="6775450" y="2476500"/>
          <p14:tracePt t="96971" x="6775450" y="2495550"/>
          <p14:tracePt t="96986" x="6769100" y="2514600"/>
          <p14:tracePt t="97004" x="6762750" y="2527300"/>
          <p14:tracePt t="97021" x="6756400" y="2546350"/>
          <p14:tracePt t="97039" x="6750050" y="2565400"/>
          <p14:tracePt t="97059" x="6743700" y="2597150"/>
          <p14:tracePt t="97073" x="6731000" y="2628900"/>
          <p14:tracePt t="97087" x="6718300" y="2679700"/>
          <p14:tracePt t="97110" x="6705600" y="2724150"/>
          <p14:tracePt t="97124" x="6692900" y="2768600"/>
          <p14:tracePt t="97140" x="6673850" y="2813050"/>
          <p14:tracePt t="97154" x="6654800" y="2857500"/>
          <p14:tracePt t="97171" x="6635750" y="2908300"/>
          <p14:tracePt t="97171" x="6616700" y="2959100"/>
          <p14:tracePt t="97200" x="6604000" y="2984500"/>
          <p14:tracePt t="97207" x="6584950" y="3035300"/>
          <p14:tracePt t="97223" x="6565900" y="3092450"/>
          <p14:tracePt t="97237" x="6546850" y="3175000"/>
          <p14:tracePt t="97259" x="6534150" y="3232150"/>
          <p14:tracePt t="97274" x="6515100" y="3289300"/>
          <p14:tracePt t="97288" x="6496050" y="3346450"/>
          <p14:tracePt t="97304" x="6477000" y="3409950"/>
          <p14:tracePt t="97321" x="6451600" y="3473450"/>
          <p14:tracePt t="97337" x="6419850" y="3562350"/>
          <p14:tracePt t="97358" x="6400800" y="3619500"/>
          <p14:tracePt t="97372" x="6381750" y="3676650"/>
          <p14:tracePt t="97387" x="6350000" y="3752850"/>
          <p14:tracePt t="97409" x="6330950" y="3797300"/>
          <p14:tracePt t="97424" x="6318250" y="3835400"/>
          <p14:tracePt t="97439" x="6305550" y="3873500"/>
          <p14:tracePt t="97454" x="6292850" y="3898900"/>
          <p14:tracePt t="97471" x="6286500" y="3924300"/>
          <p14:tracePt t="97488" x="6273800" y="3949700"/>
          <p14:tracePt t="97508" x="6273800" y="3956050"/>
          <p14:tracePt t="97521" x="6267450" y="3968750"/>
          <p14:tracePt t="97554" x="6267450" y="3975100"/>
          <p14:tracePt t="97559" x="6261100" y="3975100"/>
          <p14:tracePt t="97635" x="6261100" y="3981450"/>
          <p14:tracePt t="97733" x="6254750" y="3987800"/>
          <p14:tracePt t="97769" x="0" y="0"/>
        </p14:tracePtLst>
        <p14:tracePtLst>
          <p14:tracePt t="100976" x="5632450" y="3435350"/>
          <p14:tracePt t="100986" x="5638800" y="3422650"/>
          <p14:tracePt t="100990" x="5651500" y="3416300"/>
          <p14:tracePt t="100995" x="5657850" y="3409950"/>
          <p14:tracePt t="101005" x="5676900" y="3397250"/>
          <p14:tracePt t="101019" x="5695950" y="3384550"/>
          <p14:tracePt t="101036" x="5721350" y="3365500"/>
          <p14:tracePt t="101055" x="5740400" y="3346450"/>
          <p14:tracePt t="101069" x="5753100" y="3333750"/>
          <p14:tracePt t="101086" x="5772150" y="3321050"/>
          <p14:tracePt t="101102" x="5784850" y="3302000"/>
          <p14:tracePt t="101119" x="5803900" y="3289300"/>
          <p14:tracePt t="101135" x="5829300" y="3263900"/>
          <p14:tracePt t="101155" x="5848350" y="3251200"/>
          <p14:tracePt t="101170" x="5861050" y="3238500"/>
          <p14:tracePt t="101185" x="5880100" y="3219450"/>
          <p14:tracePt t="101202" x="5905500" y="3200400"/>
          <p14:tracePt t="101221" x="5918200" y="3181350"/>
          <p14:tracePt t="101235" x="5937250" y="3168650"/>
          <p14:tracePt t="101252" x="5949950" y="3149600"/>
          <p14:tracePt t="101269" x="5969000" y="3130550"/>
          <p14:tracePt t="101285" x="6000750" y="3105150"/>
          <p14:tracePt t="101305" x="6026150" y="3086100"/>
          <p14:tracePt t="101320" x="6045200" y="3067050"/>
          <p14:tracePt t="101335" x="6064250" y="3054350"/>
          <p14:tracePt t="101352" x="6096000" y="3028950"/>
          <p14:tracePt t="101371" x="6115050" y="3009900"/>
          <p14:tracePt t="101386" x="6140450" y="2984500"/>
          <p14:tracePt t="101402" x="6165850" y="2965450"/>
          <p14:tracePt t="101419" x="6191250" y="2946400"/>
          <p14:tracePt t="101435" x="6223000" y="2914650"/>
          <p14:tracePt t="101456" x="6248400" y="2895600"/>
          <p14:tracePt t="101469" x="6273800" y="2876550"/>
          <p14:tracePt t="101486" x="6292850" y="2857500"/>
          <p14:tracePt t="101502" x="6330950" y="2825750"/>
          <p14:tracePt t="101521" x="6350000" y="2806700"/>
          <p14:tracePt t="101537" x="6375400" y="2787650"/>
          <p14:tracePt t="101552" x="6407150" y="2768600"/>
          <p14:tracePt t="101568" x="6432550" y="2743200"/>
          <p14:tracePt t="101585" x="6470650" y="2711450"/>
          <p14:tracePt t="101605" x="6496050" y="2692400"/>
          <p14:tracePt t="101622" x="6515100" y="2679700"/>
          <p14:tracePt t="101622" x="6521450" y="2673350"/>
          <p14:tracePt t="101643" x="6534150" y="2660650"/>
          <p14:tracePt t="101643" x="6546850" y="2654300"/>
          <p14:tracePt t="101659" x="6559550" y="2635250"/>
          <p14:tracePt t="101673" x="6578600" y="2622550"/>
          <p14:tracePt t="101687" x="6597650" y="2609850"/>
          <p14:tracePt t="101703" x="6610350" y="2597150"/>
          <p14:tracePt t="101720" x="6616700" y="2590800"/>
          <p14:tracePt t="101736" x="6629400" y="2584450"/>
          <p14:tracePt t="101736" x="6629400" y="2578100"/>
          <p14:tracePt t="101763" x="6635750" y="2578100"/>
          <p14:tracePt t="101802" x="6642100" y="2571750"/>
          <p14:tracePt t="101885" x="6648450" y="2565400"/>
          <p14:tracePt t="101952" x="6654800" y="2559050"/>
          <p14:tracePt t="101974" x="6661150" y="2559050"/>
          <p14:tracePt t="101974" x="6661150" y="2552700"/>
          <p14:tracePt t="101997" x="6667500" y="2552700"/>
          <p14:tracePt t="102004" x="6667500" y="2546350"/>
          <p14:tracePt t="102012" x="6673850" y="2546350"/>
          <p14:tracePt t="102036" x="6680200" y="2540000"/>
          <p14:tracePt t="102057" x="6680200" y="2533650"/>
          <p14:tracePt t="102063" x="6686550" y="2527300"/>
          <p14:tracePt t="102081" x="6692900" y="2527300"/>
          <p14:tracePt t="102087" x="6699250" y="2520950"/>
          <p14:tracePt t="102103" x="6718300" y="2508250"/>
          <p14:tracePt t="102124" x="6731000" y="2495550"/>
          <p14:tracePt t="102138" x="6743700" y="2482850"/>
          <p14:tracePt t="102152" x="6756400" y="2476500"/>
          <p14:tracePt t="102170" x="6769100" y="2463800"/>
          <p14:tracePt t="102186" x="6781800" y="2457450"/>
          <p14:tracePt t="102202" x="6813550" y="2432050"/>
          <p14:tracePt t="102228" x="6826250" y="2425700"/>
          <p14:tracePt t="102238" x="6838950" y="2413000"/>
          <p14:tracePt t="102253" x="6864350" y="2387600"/>
          <p14:tracePt t="102276" x="6883400" y="2381250"/>
          <p14:tracePt t="102289" x="6896100" y="2368550"/>
          <p14:tracePt t="102303" x="6915150" y="2355850"/>
          <p14:tracePt t="102319" x="6927850" y="2343150"/>
          <p14:tracePt t="102335" x="6953250" y="2324100"/>
          <p14:tracePt t="102353" x="6985000" y="2292350"/>
          <p14:tracePt t="102353" x="6997700" y="2279650"/>
          <p14:tracePt t="102381" x="7016750" y="2266950"/>
          <p14:tracePt t="102387" x="7048500" y="2241550"/>
          <p14:tracePt t="102387" x="7067550" y="2228850"/>
          <p14:tracePt t="102410" x="7099300" y="2197100"/>
          <p14:tracePt t="102426" x="7137400" y="2159000"/>
          <p14:tracePt t="102439" x="7181850" y="2127250"/>
          <p14:tracePt t="102454" x="7232650" y="2089150"/>
          <p14:tracePt t="102470" x="7277100" y="2044700"/>
          <p14:tracePt t="102486" x="7327900" y="2006600"/>
          <p14:tracePt t="102502" x="7397750" y="1949450"/>
          <p14:tracePt t="102502" x="7423150" y="1930400"/>
          <p14:tracePt t="102529" x="7448550" y="1911350"/>
          <p14:tracePt t="102538" x="7493000" y="1873250"/>
          <p14:tracePt t="102552" x="7569200" y="1816100"/>
          <p14:tracePt t="102576" x="7620000" y="1778000"/>
          <p14:tracePt t="102589" x="7677150" y="1739900"/>
          <p14:tracePt t="102605" x="7727950" y="1695450"/>
          <p14:tracePt t="102620" x="7785100" y="1657350"/>
          <p14:tracePt t="102636" x="7861300" y="1600200"/>
          <p14:tracePt t="102636" x="7886700" y="1581150"/>
          <p14:tracePt t="102665" x="7918450" y="1562100"/>
          <p14:tracePt t="102672" x="7962900" y="1530350"/>
          <p14:tracePt t="102689" x="8013700" y="1504950"/>
          <p14:tracePt t="102702" x="8070850" y="1460500"/>
          <p14:tracePt t="102725" x="8108950" y="1428750"/>
          <p14:tracePt t="102739" x="8147050" y="1403350"/>
          <p14:tracePt t="102753" x="8159750" y="1390650"/>
          <p14:tracePt t="102769" x="8172450" y="1377950"/>
          <p14:tracePt t="102786" x="8197850" y="1365250"/>
          <p14:tracePt t="102802" x="8216900" y="1352550"/>
          <p14:tracePt t="102802" x="8223250" y="1346200"/>
          <p14:tracePt t="102846" x="8229600" y="1339850"/>
          <p14:tracePt t="102869" x="8235950" y="1346200"/>
          <p14:tracePt t="102877" x="8235950" y="1352550"/>
          <p14:tracePt t="102883" x="8229600" y="1352550"/>
          <p14:tracePt t="102913" x="0" y="0"/>
        </p14:tracePtLst>
        <p14:tracePtLst>
          <p14:tracePt t="137865" x="5765800" y="3835400"/>
          <p14:tracePt t="137872" x="5740400" y="3841750"/>
          <p14:tracePt t="137886" x="5727700" y="3841750"/>
          <p14:tracePt t="137886" x="5721350" y="3841750"/>
          <p14:tracePt t="137904" x="5708650" y="3841750"/>
          <p14:tracePt t="137909" x="5676900" y="3841750"/>
          <p14:tracePt t="137926" x="5645150" y="3841750"/>
          <p14:tracePt t="137926" x="5632450" y="3835400"/>
          <p14:tracePt t="137946" x="5600700" y="3835400"/>
          <p14:tracePt t="137962" x="5575300" y="3829050"/>
          <p14:tracePt t="137975" x="5556250" y="3829050"/>
          <p14:tracePt t="137990" x="5530850" y="3822700"/>
          <p14:tracePt t="138007" x="5505450" y="3816350"/>
          <p14:tracePt t="138024" x="5473700" y="3797300"/>
          <p14:tracePt t="138024" x="5467350" y="3790950"/>
          <p14:tracePt t="138050" x="5454650" y="3784600"/>
          <p14:tracePt t="138059" x="5429250" y="3765550"/>
          <p14:tracePt t="138074" x="5410200" y="3746500"/>
          <p14:tracePt t="138090" x="5378450" y="3714750"/>
          <p14:tracePt t="138111" x="5359400" y="3689350"/>
          <p14:tracePt t="138125" x="5346700" y="3663950"/>
          <p14:tracePt t="138140" x="5334000" y="3638550"/>
          <p14:tracePt t="138157" x="5321300" y="3606800"/>
          <p14:tracePt t="138174" x="5321300" y="3581400"/>
          <p14:tracePt t="138174" x="5314950" y="3549650"/>
          <p14:tracePt t="138204" x="5314950" y="3530600"/>
          <p14:tracePt t="138204" x="5314950" y="3511550"/>
          <p14:tracePt t="138217" x="5314950" y="3492500"/>
          <p14:tracePt t="138225" x="5321300" y="3460750"/>
          <p14:tracePt t="138225" x="5321300" y="3441700"/>
          <p14:tracePt t="138248" x="5327650" y="3416300"/>
          <p14:tracePt t="138262" x="5340350" y="3384550"/>
          <p14:tracePt t="138276" x="5353050" y="3352800"/>
          <p14:tracePt t="138290" x="5365750" y="3321050"/>
          <p14:tracePt t="138307" x="5384800" y="3289300"/>
          <p14:tracePt t="138323" x="5403850" y="3263900"/>
          <p14:tracePt t="138340" x="5429250" y="3225800"/>
          <p14:tracePt t="138340" x="5441950" y="3213100"/>
          <p14:tracePt t="138368" x="5454650" y="3206750"/>
          <p14:tracePt t="138376" x="5473700" y="3187700"/>
          <p14:tracePt t="138392" x="5505450" y="3168650"/>
          <p14:tracePt t="138413" x="5537200" y="3162300"/>
          <p14:tracePt t="138426" x="5562600" y="3149600"/>
          <p14:tracePt t="138442" x="5588000" y="3143250"/>
          <p14:tracePt t="138457" x="5619750" y="3136900"/>
          <p14:tracePt t="138474" x="5651500" y="3143250"/>
          <p14:tracePt t="138490" x="5708650" y="3149600"/>
          <p14:tracePt t="138517" x="5721350" y="3155950"/>
          <p14:tracePt t="138525" x="5746750" y="3162300"/>
          <p14:tracePt t="138541" x="5772150" y="3168650"/>
          <p14:tracePt t="138541" x="5791200" y="3175000"/>
          <p14:tracePt t="138565" x="5816600" y="3187700"/>
          <p14:tracePt t="138578" x="5842000" y="3206750"/>
          <p14:tracePt t="138591" x="5867400" y="3219450"/>
          <p14:tracePt t="138607" x="5886450" y="3232150"/>
          <p14:tracePt t="138623" x="5911850" y="3251200"/>
          <p14:tracePt t="138640" x="5956300" y="3295650"/>
          <p14:tracePt t="138669" x="5969000" y="3302000"/>
          <p14:tracePt t="138675" x="5981700" y="3327400"/>
          <p14:tracePt t="138690" x="6000750" y="3352800"/>
          <p14:tracePt t="138707" x="6019800" y="3378200"/>
          <p14:tracePt t="138728" x="6038850" y="3403600"/>
          <p14:tracePt t="138742" x="6051550" y="3429000"/>
          <p14:tracePt t="138757" x="6057900" y="3454400"/>
          <p14:tracePt t="138773" x="6064250" y="3486150"/>
          <p14:tracePt t="138790" x="6070600" y="3524250"/>
          <p14:tracePt t="138790" x="6070600" y="3543300"/>
          <p14:tracePt t="138818" x="6076950" y="3556000"/>
          <p14:tracePt t="138825" x="6076950" y="3581400"/>
          <p14:tracePt t="138841" x="6076950" y="3625850"/>
          <p14:tracePt t="138864" x="6070600" y="3651250"/>
          <p14:tracePt t="138877" x="6064250" y="3676650"/>
          <p14:tracePt t="138892" x="6051550" y="3702050"/>
          <p14:tracePt t="138908" x="6032500" y="3727450"/>
          <p14:tracePt t="138923" x="6019800" y="3752850"/>
          <p14:tracePt t="138940" x="5988050" y="3784600"/>
          <p14:tracePt t="138940" x="5975350" y="3797300"/>
          <p14:tracePt t="138969" x="5969000" y="3803650"/>
          <p14:tracePt t="138974" x="5943600" y="3822700"/>
          <p14:tracePt t="138991" x="5918200" y="3841750"/>
          <p14:tracePt t="138991" x="5905500" y="3848100"/>
          <p14:tracePt t="139013" x="5886450" y="3867150"/>
          <p14:tracePt t="139027" x="5854700" y="3879850"/>
          <p14:tracePt t="139042" x="5822950" y="3886200"/>
          <p14:tracePt t="139057" x="5797550" y="3892550"/>
          <p14:tracePt t="139073" x="5772150" y="3892550"/>
          <p14:tracePt t="139090" x="5715000" y="3892550"/>
          <p14:tracePt t="139117" x="5702300" y="3892550"/>
          <p14:tracePt t="139125" x="5676900" y="3892550"/>
          <p14:tracePt t="139141" x="5651500" y="3886200"/>
          <p14:tracePt t="139141" x="5638800" y="3879850"/>
          <p14:tracePt t="139163" x="5613400" y="3873500"/>
          <p14:tracePt t="139177" x="5588000" y="3860800"/>
          <p14:tracePt t="139190" x="5562600" y="3841750"/>
          <p14:tracePt t="139207" x="5537200" y="3835400"/>
          <p14:tracePt t="139223" x="5511800" y="3822700"/>
          <p14:tracePt t="139240" x="5480050" y="3797300"/>
          <p14:tracePt t="139240" x="5467350" y="3784600"/>
          <p14:tracePt t="139268" x="5448300" y="3771900"/>
          <p14:tracePt t="139284" x="5435600" y="3759200"/>
          <p14:tracePt t="139290" x="5416550" y="3740150"/>
          <p14:tracePt t="139290" x="5410200" y="3727450"/>
          <p14:tracePt t="139314" x="5397500" y="3702050"/>
          <p14:tracePt t="139326" x="5384800" y="3676650"/>
          <p14:tracePt t="139342" x="5378450" y="3644900"/>
          <p14:tracePt t="139357" x="5365750" y="3613150"/>
          <p14:tracePt t="139374" x="5359400" y="3581400"/>
          <p14:tracePt t="139391" x="5346700" y="3549650"/>
          <p14:tracePt t="139407" x="5334000" y="3479800"/>
          <p14:tracePt t="139434" x="5334000" y="3441700"/>
          <p14:tracePt t="139448" x="5334000" y="3429000"/>
          <p14:tracePt t="139457" x="5334000" y="3378200"/>
          <p14:tracePt t="139478" x="5334000" y="3346450"/>
          <p14:tracePt t="139492" x="5340350" y="3327400"/>
          <p14:tracePt t="139506" x="5346700" y="3314700"/>
          <p14:tracePt t="139523" x="5372100" y="3263900"/>
          <p14:tracePt t="139540" x="5397500" y="3219450"/>
          <p14:tracePt t="139557" x="5461000" y="3149600"/>
          <p14:tracePt t="139584" x="5480050" y="3136900"/>
          <p14:tracePt t="139591" x="5518150" y="3111500"/>
          <p14:tracePt t="139606" x="5575300" y="3086100"/>
          <p14:tracePt t="139630" x="5619750" y="3073400"/>
          <p14:tracePt t="139644" x="5657850" y="3067050"/>
          <p14:tracePt t="139657" x="5695950" y="3073400"/>
          <p14:tracePt t="139674" x="5734050" y="3073400"/>
          <p14:tracePt t="139690" x="5772150" y="3086100"/>
          <p14:tracePt t="139707" x="5848350" y="3111500"/>
          <p14:tracePt t="139734" x="5867400" y="3117850"/>
          <p14:tracePt t="139741" x="5899150" y="3136900"/>
          <p14:tracePt t="139756" x="5943600" y="3175000"/>
          <p14:tracePt t="139780" x="5975350" y="3200400"/>
          <p14:tracePt t="139793" x="6000750" y="3232150"/>
          <p14:tracePt t="139807" x="6026150" y="3257550"/>
          <p14:tracePt t="139823" x="6045200" y="3282950"/>
          <p14:tracePt t="139839" x="6057900" y="3314700"/>
          <p14:tracePt t="139856" x="6083300" y="3359150"/>
          <p14:tracePt t="139856" x="6089650" y="3378200"/>
          <p14:tracePt t="139885" x="6096000" y="3397250"/>
          <p14:tracePt t="139890" x="6108700" y="3429000"/>
          <p14:tracePt t="139906" x="6121400" y="3473450"/>
          <p14:tracePt t="139930" x="6127750" y="3505200"/>
          <p14:tracePt t="139943" x="6127750" y="3536950"/>
          <p14:tracePt t="139958" x="6121400" y="3568700"/>
          <p14:tracePt t="139973" x="6108700" y="3594100"/>
          <p14:tracePt t="139990" x="6096000" y="3625850"/>
          <p14:tracePt t="140006" x="6070600" y="3663950"/>
          <p14:tracePt t="140006" x="6064250" y="3670300"/>
          <p14:tracePt t="140035" x="6057900" y="3683000"/>
          <p14:tracePt t="140041" x="6038850" y="3702050"/>
          <p14:tracePt t="140057" x="6000750" y="3733800"/>
          <p14:tracePt t="140079" x="5975350" y="3752850"/>
          <p14:tracePt t="140093" x="5949950" y="3765550"/>
          <p14:tracePt t="140108" x="5924550" y="3784600"/>
          <p14:tracePt t="140123" x="5892800" y="3797300"/>
          <p14:tracePt t="140140" x="5873750" y="3803650"/>
          <p14:tracePt t="140156" x="5835650" y="3816350"/>
          <p14:tracePt t="140185" x="5829300" y="3816350"/>
          <p14:tracePt t="140191" x="5816600" y="3822700"/>
          <p14:tracePt t="140210" x="5810250" y="3822700"/>
          <p14:tracePt t="140225" x="5803900" y="3822700"/>
          <p14:tracePt t="140261" x="5797550" y="3822700"/>
          <p14:tracePt t="140327" x="5797550" y="3829050"/>
          <p14:tracePt t="140341" x="5803900" y="3829050"/>
          <p14:tracePt t="140369" x="0" y="0"/>
        </p14:tracePtLst>
        <p14:tracePtLst>
          <p14:tracePt t="144846" x="6216650" y="4140200"/>
          <p14:tracePt t="144854" x="6197600" y="4152900"/>
          <p14:tracePt t="144860" x="6178550" y="4165600"/>
          <p14:tracePt t="144872" x="6159500" y="4171950"/>
          <p14:tracePt t="144875" x="6115050" y="4203700"/>
          <p14:tracePt t="144890" x="6064250" y="4222750"/>
          <p14:tracePt t="144904" x="6013450" y="4241800"/>
          <p14:tracePt t="144920" x="5924550" y="4267200"/>
          <p14:tracePt t="144940" x="5861050" y="4279900"/>
          <p14:tracePt t="144954" x="5803900" y="4292600"/>
          <p14:tracePt t="144970" x="5740400" y="4298950"/>
          <p14:tracePt t="144987" x="5676900" y="4311650"/>
          <p14:tracePt t="145004" x="5613400" y="4311650"/>
          <p14:tracePt t="145020" x="5511800" y="4311650"/>
          <p14:tracePt t="145040" x="5441950" y="4298950"/>
          <p14:tracePt t="145056" x="5372100" y="4292600"/>
          <p14:tracePt t="145071" x="5302250" y="4279900"/>
          <p14:tracePt t="145087" x="5194300" y="4254500"/>
          <p14:tracePt t="145106" x="5124450" y="4229100"/>
          <p14:tracePt t="145120" x="5054600" y="4203700"/>
          <p14:tracePt t="145137" x="4991100" y="4171950"/>
          <p14:tracePt t="145154" x="4940300" y="4140200"/>
          <p14:tracePt t="145171" x="4864100" y="4089400"/>
          <p14:tracePt t="145191" x="4813300" y="4051300"/>
          <p14:tracePt t="145205" x="4768850" y="4013200"/>
          <p14:tracePt t="145221" x="4730750" y="3962400"/>
          <p14:tracePt t="145237" x="4686300" y="3879850"/>
          <p14:tracePt t="145256" x="4660900" y="3822700"/>
          <p14:tracePt t="145270" x="4648200" y="3759200"/>
          <p14:tracePt t="145287" x="4635500" y="3702050"/>
          <p14:tracePt t="145304" x="4635500" y="3644900"/>
          <p14:tracePt t="145320" x="4648200" y="3562350"/>
          <p14:tracePt t="145340" x="4667250" y="3511550"/>
          <p14:tracePt t="145354" x="4692650" y="3448050"/>
          <p14:tracePt t="145370" x="4724400" y="3384550"/>
          <p14:tracePt t="145387" x="4800600" y="3289300"/>
          <p14:tracePt t="145407" x="4857750" y="3232150"/>
          <p14:tracePt t="145420" x="4914900" y="3175000"/>
          <p14:tracePt t="145437" x="4984750" y="3117850"/>
          <p14:tracePt t="145453" x="5054600" y="3073400"/>
          <p14:tracePt t="145470" x="5168900" y="3009900"/>
          <p14:tracePt t="145490" x="5238750" y="2971800"/>
          <p14:tracePt t="145504" x="5321300" y="2940050"/>
          <p14:tracePt t="145520" x="5397500" y="2908300"/>
          <p14:tracePt t="145537" x="5518150" y="2863850"/>
          <p14:tracePt t="145556" x="5600700" y="2838450"/>
          <p14:tracePt t="145571" x="5676900" y="2825750"/>
          <p14:tracePt t="145587" x="5759450" y="2813050"/>
          <p14:tracePt t="145603" x="5842000" y="2800350"/>
          <p14:tracePt t="145620" x="5956300" y="2794000"/>
          <p14:tracePt t="145641" x="6032500" y="2800350"/>
          <p14:tracePt t="145655" x="6108700" y="2806700"/>
          <p14:tracePt t="145670" x="6216650" y="2819400"/>
          <p14:tracePt t="145694" x="6286500" y="2838450"/>
          <p14:tracePt t="145708" x="6350000" y="2863850"/>
          <p14:tracePt t="145724" x="6407150" y="2889250"/>
          <p14:tracePt t="145738" x="6464300" y="2921000"/>
          <p14:tracePt t="145755" x="6515100" y="2946400"/>
          <p14:tracePt t="145771" x="6584950" y="3003550"/>
          <p14:tracePt t="145792" x="6623050" y="3041650"/>
          <p14:tracePt t="145807" x="6654800" y="3092450"/>
          <p14:tracePt t="145822" x="6692900" y="3168650"/>
          <p14:tracePt t="145843" x="6718300" y="3219450"/>
          <p14:tracePt t="145858" x="6737350" y="3276600"/>
          <p14:tracePt t="145873" x="6743700" y="3327400"/>
          <p14:tracePt t="145888" x="6750050" y="3390900"/>
          <p14:tracePt t="145905" x="6750050" y="3454400"/>
          <p14:tracePt t="145921" x="6737350" y="3549650"/>
          <p14:tracePt t="145921" x="6731000" y="3587750"/>
          <p14:tracePt t="145948" x="6705600" y="3657600"/>
          <p14:tracePt t="145964" x="6673850" y="3727450"/>
          <p14:tracePt t="145979" x="6635750" y="3790950"/>
          <p14:tracePt t="145993" x="6591300" y="3860800"/>
          <p14:tracePt t="146008" x="6540500" y="3924300"/>
          <p14:tracePt t="146022" x="6477000" y="3981450"/>
          <p14:tracePt t="146038" x="6413500" y="4032250"/>
          <p14:tracePt t="146055" x="6350000" y="4083050"/>
          <p14:tracePt t="146071" x="6273800" y="4127500"/>
          <p14:tracePt t="146071" x="6235700" y="4146550"/>
          <p14:tracePt t="146093" x="6159500" y="4191000"/>
          <p14:tracePt t="146109" x="6076950" y="4229100"/>
          <p14:tracePt t="146122" x="5994400" y="4254500"/>
          <p14:tracePt t="146122" x="5949950" y="4260850"/>
          <p14:tracePt t="146144" x="5867400" y="4279900"/>
          <p14:tracePt t="146161" x="5784850" y="4292600"/>
          <p14:tracePt t="146174" x="5695950" y="4292600"/>
          <p14:tracePt t="146190" x="5607050" y="4292600"/>
          <p14:tracePt t="146204" x="5524500" y="4292600"/>
          <p14:tracePt t="146221" x="5435600" y="4279900"/>
          <p14:tracePt t="146221" x="5397500" y="4273550"/>
          <p14:tracePt t="146243" x="5314950" y="4254500"/>
          <p14:tracePt t="146258" x="5238750" y="4229100"/>
          <p14:tracePt t="146258" x="5207000" y="4216400"/>
          <p14:tracePt t="146280" x="5168900" y="4197350"/>
          <p14:tracePt t="146288" x="5080000" y="4146550"/>
          <p14:tracePt t="146310" x="5022850" y="4102100"/>
          <p14:tracePt t="146324" x="4978400" y="4051300"/>
          <p14:tracePt t="146339" x="4940300" y="3994150"/>
          <p14:tracePt t="146354" x="4902200" y="3930650"/>
          <p14:tracePt t="146371" x="4876800" y="3860800"/>
          <p14:tracePt t="146371" x="4870450" y="3829050"/>
          <p14:tracePt t="146394" x="4857750" y="3746500"/>
          <p14:tracePt t="146408" x="4857750" y="3632200"/>
          <p14:tracePt t="146430" x="4857750" y="3594100"/>
          <p14:tracePt t="146438" x="4883150" y="3479800"/>
          <p14:tracePt t="146460" x="4902200" y="3416300"/>
          <p14:tracePt t="146475" x="4940300" y="3340100"/>
          <p14:tracePt t="146489" x="4978400" y="3270250"/>
          <p14:tracePt t="146505" x="5041900" y="3200400"/>
          <p14:tracePt t="146521" x="5105400" y="3136900"/>
          <p14:tracePt t="146521" x="5143500" y="3105150"/>
          <p14:tracePt t="146544" x="5226050" y="3048000"/>
          <p14:tracePt t="146558" x="5314950" y="2990850"/>
          <p14:tracePt t="146572" x="5403850" y="2946400"/>
          <p14:tracePt t="146588" x="5549900" y="2882900"/>
          <p14:tracePt t="146609" x="5645150" y="2851150"/>
          <p14:tracePt t="146623" x="5734050" y="2832100"/>
          <p14:tracePt t="146639" x="5829300" y="2819400"/>
          <p14:tracePt t="146654" x="5918200" y="2813050"/>
          <p14:tracePt t="146671" x="6013450" y="2813050"/>
          <p14:tracePt t="146671" x="6057900" y="2813050"/>
          <p14:tracePt t="146693" x="6153150" y="2819400"/>
          <p14:tracePt t="146708" x="6248400" y="2838450"/>
          <p14:tracePt t="146722" x="6330950" y="2857500"/>
          <p14:tracePt t="146738" x="6413500" y="2889250"/>
          <p14:tracePt t="146754" x="6457950" y="2908300"/>
          <p14:tracePt t="146771" x="6559550" y="2978150"/>
          <p14:tracePt t="146789" x="6629400" y="3041650"/>
          <p14:tracePt t="146804" x="6680200" y="3105150"/>
          <p14:tracePt t="146821" x="6724650" y="3175000"/>
          <p14:tracePt t="146821" x="6743700" y="3206750"/>
          <p14:tracePt t="146821" x="6756400" y="3244850"/>
          <p14:tracePt t="146850" x="6769100" y="3276600"/>
          <p14:tracePt t="146857" x="6794500" y="3352800"/>
          <p14:tracePt t="146873" x="6807200" y="3422650"/>
          <p14:tracePt t="146888" x="6807200" y="3536950"/>
          <p14:tracePt t="146910" x="6800850" y="3606800"/>
          <p14:tracePt t="146923" x="6781800" y="3676650"/>
          <p14:tracePt t="146938" x="6762750" y="3746500"/>
          <p14:tracePt t="146954" x="6731000" y="3810000"/>
          <p14:tracePt t="146971" x="6680200" y="3879850"/>
          <p14:tracePt t="146988" x="6584950" y="3987800"/>
          <p14:tracePt t="146988" x="6553200" y="4025900"/>
          <p14:tracePt t="147016" x="6508750" y="4057650"/>
          <p14:tracePt t="147024" x="6432550" y="4121150"/>
          <p14:tracePt t="147024" x="6388100" y="4146550"/>
          <p14:tracePt t="147045" x="6299200" y="4197350"/>
          <p14:tracePt t="147061" x="6210300" y="4235450"/>
          <p14:tracePt t="147074" x="6121400" y="4267200"/>
          <p14:tracePt t="147089" x="6032500" y="4286250"/>
          <p14:tracePt t="147104" x="5943600" y="4292600"/>
          <p14:tracePt t="147121" x="5854700" y="4298950"/>
          <p14:tracePt t="147138" x="5727700" y="4292600"/>
          <p14:tracePt t="147138" x="5683250" y="4286250"/>
          <p14:tracePt t="147166" x="5638800" y="4279900"/>
          <p14:tracePt t="147174" x="5549900" y="4267200"/>
          <p14:tracePt t="147174" x="5505450" y="4260850"/>
          <p14:tracePt t="147196" x="5467350" y="4248150"/>
          <p14:tracePt t="147204" x="5334000" y="4203700"/>
          <p14:tracePt t="147226" x="5251450" y="4171950"/>
          <p14:tracePt t="147241" x="5175250" y="4140200"/>
          <p14:tracePt t="147254" x="5105400" y="4095750"/>
          <p14:tracePt t="147271" x="5041900" y="4051300"/>
          <p14:tracePt t="147288" x="4965700" y="3981450"/>
          <p14:tracePt t="147288" x="4940300" y="3956050"/>
          <p14:tracePt t="147316" x="4914900" y="3930650"/>
          <p14:tracePt t="147323" x="4883150" y="3873500"/>
          <p14:tracePt t="147323" x="4870450" y="3848100"/>
          <p14:tracePt t="147345" x="4857750" y="3816350"/>
          <p14:tracePt t="147354" x="4838700" y="3708400"/>
          <p14:tracePt t="147376" x="4832350" y="3638550"/>
          <p14:tracePt t="147392" x="4838700" y="3562350"/>
          <p14:tracePt t="147405" x="4851400" y="3486150"/>
          <p14:tracePt t="147421" x="4876800" y="3403600"/>
          <p14:tracePt t="147437" x="4933950" y="3282950"/>
          <p14:tracePt t="147459" x="4978400" y="3213100"/>
          <p14:tracePt t="147474" x="5029200" y="3149600"/>
          <p14:tracePt t="147489" x="5086350" y="3086100"/>
          <p14:tracePt t="147503" x="5187950" y="2997200"/>
          <p14:tracePt t="147527" x="5264150" y="2940050"/>
          <p14:tracePt t="147541" x="5346700" y="2895600"/>
          <p14:tracePt t="147554" x="5429250" y="2851150"/>
          <p14:tracePt t="147571" x="5518150" y="2819400"/>
          <p14:tracePt t="147588" x="5657850" y="2774950"/>
          <p14:tracePt t="147588" x="5702300" y="2768600"/>
          <p14:tracePt t="147615" x="5746750" y="2762250"/>
          <p14:tracePt t="147624" x="5835650" y="2749550"/>
          <p14:tracePt t="147639" x="5924550" y="2749550"/>
          <p14:tracePt t="147654" x="6064250" y="2768600"/>
          <p14:tracePt t="147676" x="6159500" y="2781300"/>
          <p14:tracePt t="147690" x="6248400" y="2800350"/>
          <p14:tracePt t="147705" x="6337300" y="2825750"/>
          <p14:tracePt t="147720" x="6419850" y="2851150"/>
          <p14:tracePt t="147737" x="6534150" y="2908300"/>
          <p14:tracePt t="147737" x="6565900" y="2933700"/>
          <p14:tracePt t="147766" x="6597650" y="2952750"/>
          <p14:tracePt t="147774" x="6654800" y="3009900"/>
          <p14:tracePt t="147789" x="6699250" y="3067050"/>
          <p14:tracePt t="147804" x="6750050" y="3168650"/>
          <p14:tracePt t="147826" x="6775450" y="3244850"/>
          <p14:tracePt t="147840" x="6794500" y="3321050"/>
          <p14:tracePt t="147855" x="6807200" y="3390900"/>
          <p14:tracePt t="147871" x="6813550" y="3467100"/>
          <p14:tracePt t="147888" x="6819900" y="3536950"/>
          <p14:tracePt t="147888" x="6813550" y="3568700"/>
          <p14:tracePt t="147888" x="6813550" y="3600450"/>
          <p14:tracePt t="147915" x="6807200" y="3632200"/>
          <p14:tracePt t="147924" x="6794500" y="3702050"/>
          <p14:tracePt t="147939" x="6775450" y="3759200"/>
          <p14:tracePt t="147954" x="6731000" y="3854450"/>
          <p14:tracePt t="147977" x="6686550" y="3911600"/>
          <p14:tracePt t="147989" x="6635750" y="3968750"/>
          <p14:tracePt t="148005" x="6584950" y="4025900"/>
          <p14:tracePt t="148020" x="6515100" y="4076700"/>
          <p14:tracePt t="148037" x="6451600" y="4121150"/>
          <p14:tracePt t="148054" x="6286500" y="4197350"/>
          <p14:tracePt t="148081" x="6248400" y="4216400"/>
          <p14:tracePt t="148081" x="6203950" y="4229100"/>
          <p14:tracePt t="148095" x="6159500" y="4241800"/>
          <p14:tracePt t="148095" x="6108700" y="4254500"/>
          <p14:tracePt t="148111" x="6013450" y="4273550"/>
          <p14:tracePt t="148125" x="5918200" y="4286250"/>
          <p14:tracePt t="148140" x="5822950" y="4298950"/>
          <p14:tracePt t="148155" x="5721350" y="4298950"/>
          <p14:tracePt t="148170" x="5626100" y="4292600"/>
          <p14:tracePt t="148187" x="5530850" y="4279900"/>
          <p14:tracePt t="148203" x="5391150" y="4254500"/>
          <p14:tracePt t="148203" x="5346700" y="4241800"/>
          <p14:tracePt t="148232" x="5264150" y="4216400"/>
          <p14:tracePt t="148246" x="5219700" y="4203700"/>
          <p14:tracePt t="148255" x="5137150" y="4171950"/>
          <p14:tracePt t="148255" x="5099050" y="4152900"/>
          <p14:tracePt t="148277" x="5022850" y="4114800"/>
          <p14:tracePt t="148292" x="4946650" y="4064000"/>
          <p14:tracePt t="148305" x="4876800" y="4006850"/>
          <p14:tracePt t="148321" x="4813300" y="3943350"/>
          <p14:tracePt t="148337" x="4756150" y="3873500"/>
          <p14:tracePt t="148354" x="4692650" y="3759200"/>
          <p14:tracePt t="148354" x="4673600" y="3721100"/>
          <p14:tracePt t="148382" x="4654550" y="3676650"/>
          <p14:tracePt t="148382" x="4648200" y="3644900"/>
          <p14:tracePt t="148396" x="4641850" y="3600450"/>
          <p14:tracePt t="148405" x="4635500" y="3524250"/>
          <p14:tracePt t="148405" x="4635500" y="3479800"/>
          <p14:tracePt t="148426" x="4654550" y="3390900"/>
          <p14:tracePt t="148442" x="4686300" y="3308350"/>
          <p14:tracePt t="148457" x="4724400" y="3225800"/>
          <p14:tracePt t="148471" x="4781550" y="3136900"/>
          <p14:tracePt t="148487" x="4845050" y="3054350"/>
          <p14:tracePt t="148505" x="4953000" y="2940050"/>
          <p14:tracePt t="148505" x="4997450" y="2901950"/>
          <p14:tracePt t="148532" x="5041900" y="2876550"/>
          <p14:tracePt t="148540" x="5130800" y="2819400"/>
          <p14:tracePt t="148556" x="5232400" y="2768600"/>
          <p14:tracePt t="148556" x="5289550" y="2743200"/>
          <p14:tracePt t="148576" x="5397500" y="2705100"/>
          <p14:tracePt t="148591" x="5518150" y="2679700"/>
          <p14:tracePt t="148606" x="5632450" y="2667000"/>
          <p14:tracePt t="148621" x="5753100" y="2654300"/>
          <p14:tracePt t="148637" x="5867400" y="2647950"/>
          <p14:tracePt t="148653" x="6038850" y="2660650"/>
          <p14:tracePt t="148653" x="6089650" y="2667000"/>
          <p14:tracePt t="148682" x="6140450" y="2673350"/>
          <p14:tracePt t="148690" x="6248400" y="2698750"/>
          <p14:tracePt t="148705" x="6343650" y="2743200"/>
          <p14:tracePt t="148720" x="6477000" y="2819400"/>
          <p14:tracePt t="148742" x="6559550" y="2882900"/>
          <p14:tracePt t="148755" x="6623050" y="2946400"/>
          <p14:tracePt t="148772" x="6673850" y="3022600"/>
          <p14:tracePt t="148787" x="6718300" y="3098800"/>
          <p14:tracePt t="148804" x="6750050" y="3225800"/>
          <p14:tracePt t="148804" x="6750050" y="3270250"/>
          <p14:tracePt t="148831" x="6750050" y="3314700"/>
          <p14:tracePt t="148841" x="6737350" y="3409950"/>
          <p14:tracePt t="148854" x="6718300" y="3505200"/>
          <p14:tracePt t="148870" x="6654800" y="3651250"/>
          <p14:tracePt t="148893" x="6597650" y="3746500"/>
          <p14:tracePt t="148905" x="6534150" y="3835400"/>
          <p14:tracePt t="148920" x="6464300" y="3924300"/>
          <p14:tracePt t="148936" x="6381750" y="3994150"/>
          <p14:tracePt t="148954" x="6248400" y="4089400"/>
          <p14:tracePt t="148954" x="6203950" y="4121150"/>
          <p14:tracePt t="148982" x="6153150" y="4146550"/>
          <p14:tracePt t="148989" x="6057900" y="4197350"/>
          <p14:tracePt t="149005" x="5956300" y="4229100"/>
          <p14:tracePt t="149005" x="5899150" y="4241800"/>
          <p14:tracePt t="149027" x="5791200" y="4260850"/>
          <p14:tracePt t="149042" x="5670550" y="4267200"/>
          <p14:tracePt t="149055" x="5549900" y="4267200"/>
          <p14:tracePt t="149070" x="5429250" y="4254500"/>
          <p14:tracePt t="149086" x="5314950" y="4235450"/>
          <p14:tracePt t="149104" x="5137150" y="4184650"/>
          <p14:tracePt t="149104" x="5086350" y="4165600"/>
          <p14:tracePt t="149132" x="4972050" y="4121150"/>
          <p14:tracePt t="149148" x="4921250" y="4089400"/>
          <p14:tracePt t="149154" x="4819650" y="4025900"/>
          <p14:tracePt t="149154" x="4775200" y="3994150"/>
          <p14:tracePt t="149177" x="4692650" y="3917950"/>
          <p14:tracePt t="149192" x="4616450" y="3829050"/>
          <p14:tracePt t="149205" x="4559300" y="3740150"/>
          <p14:tracePt t="149220" x="4521200" y="3651250"/>
          <p14:tracePt t="149236" x="4495800" y="3549650"/>
          <p14:tracePt t="149253" x="4489450" y="3448050"/>
          <p14:tracePt t="149270" x="4514850" y="3244850"/>
          <p14:tracePt t="149297" x="4527550" y="3200400"/>
          <p14:tracePt t="149305" x="4603750" y="3054350"/>
          <p14:tracePt t="149327" x="4679950" y="2946400"/>
          <p14:tracePt t="149342" x="4775200" y="2857500"/>
          <p14:tracePt t="149355" x="4870450" y="2768600"/>
          <p14:tracePt t="149372" x="4991100" y="2698750"/>
          <p14:tracePt t="149387" x="5118100" y="2641600"/>
          <p14:tracePt t="149404" x="5251450" y="2597150"/>
          <p14:tracePt t="149420" x="5454650" y="2552700"/>
          <p14:tracePt t="149420" x="5518150" y="2546350"/>
          <p14:tracePt t="149448" x="5588000" y="2540000"/>
          <p14:tracePt t="149455" x="5727700" y="2540000"/>
          <p14:tracePt t="149455" x="5791200" y="2546350"/>
          <p14:tracePt t="149478" x="5854700" y="2559050"/>
          <p14:tracePt t="149487" x="6057900" y="2597150"/>
          <p14:tracePt t="149507" x="6178550" y="2635250"/>
          <p14:tracePt t="149523" x="6299200" y="2673350"/>
          <p14:tracePt t="149536" x="6413500" y="2730500"/>
          <p14:tracePt t="149553" x="6521450" y="2787650"/>
          <p14:tracePt t="149570" x="6661150" y="2895600"/>
          <p14:tracePt t="149590" x="6737350" y="2978150"/>
          <p14:tracePt t="149605" x="6819900" y="3117850"/>
          <p14:tracePt t="149627" x="6838950" y="3162300"/>
          <p14:tracePt t="149636" x="6870700" y="3314700"/>
          <p14:tracePt t="149657" x="6864350" y="3416300"/>
          <p14:tracePt t="149671" x="6845300" y="3524250"/>
          <p14:tracePt t="149686" x="6807200" y="3625850"/>
          <p14:tracePt t="149703" x="6750050" y="3727450"/>
          <p14:tracePt t="149719" x="6635750" y="3860800"/>
          <p14:tracePt t="149719" x="6591300" y="3892550"/>
          <p14:tracePt t="149748" x="6534150" y="3930650"/>
          <p14:tracePt t="149754" x="6470650" y="3962400"/>
          <p14:tracePt t="149786" x="0" y="0"/>
        </p14:tracePtLst>
        <p14:tracePtLst>
          <p14:tracePt t="152743" x="5803900" y="3536950"/>
          <p14:tracePt t="152754" x="5810250" y="3536950"/>
          <p14:tracePt t="152780" x="0" y="0"/>
        </p14:tracePtLst>
        <p14:tracePtLst>
          <p14:tracePt t="153422" x="6616700" y="2781300"/>
          <p14:tracePt t="153422" x="0" y="0"/>
        </p14:tracePtLst>
        <p14:tracePtLst>
          <p14:tracePt t="153907" x="7067550" y="3035300"/>
          <p14:tracePt t="153907" x="0" y="0"/>
        </p14:tracePtLst>
        <p14:tracePtLst>
          <p14:tracePt t="154378" x="7302500" y="3606800"/>
          <p14:tracePt t="154378" x="0" y="0"/>
        </p14:tracePtLst>
        <p14:tracePtLst>
          <p14:tracePt t="154795" x="6915150" y="4559300"/>
          <p14:tracePt t="154795" x="0" y="0"/>
        </p14:tracePtLst>
        <p14:tracePtLst>
          <p14:tracePt t="155171" x="6178550" y="4991100"/>
          <p14:tracePt t="155171" x="0" y="0"/>
        </p14:tracePtLst>
        <p14:tracePtLst>
          <p14:tracePt t="155564" x="5359400" y="5073650"/>
          <p14:tracePt t="155564" x="0" y="0"/>
        </p14:tracePtLst>
        <p14:tracePtLst>
          <p14:tracePt t="155911" x="4597400" y="4730750"/>
          <p14:tracePt t="155911" x="0" y="0"/>
        </p14:tracePtLst>
        <p14:tracePtLst>
          <p14:tracePt t="156387" x="4064000" y="3721100"/>
          <p14:tracePt t="156387" x="0" y="0"/>
        </p14:tracePtLst>
        <p14:tracePtLst>
          <p14:tracePt t="156870" x="4362450" y="3073400"/>
          <p14:tracePt t="156870" x="0" y="0"/>
        </p14:tracePtLst>
        <p14:tracePtLst>
          <p14:tracePt t="157188" x="4914900" y="2565400"/>
          <p14:tracePt t="157188" x="0" y="0"/>
        </p14:tracePtLst>
        <p14:tracePtLst>
          <p14:tracePt t="157639" x="5638800" y="2305050"/>
          <p14:tracePt t="157639" x="0" y="0"/>
        </p14:tracePtLst>
        <p14:tracePtLst>
          <p14:tracePt t="160476" x="7556500" y="2660650"/>
          <p14:tracePt t="160484" x="7543800" y="2660650"/>
          <p14:tracePt t="160489" x="7531100" y="2660650"/>
          <p14:tracePt t="160498" x="7499350" y="2673350"/>
          <p14:tracePt t="160515" x="7454900" y="2705100"/>
          <p14:tracePt t="160534" x="7423150" y="2743200"/>
          <p14:tracePt t="160548" x="7397750" y="2781300"/>
          <p14:tracePt t="160566" x="7359650" y="2844800"/>
          <p14:tracePt t="160589" x="7346950" y="2889250"/>
          <p14:tracePt t="160601" x="7334250" y="2933700"/>
          <p14:tracePt t="160616" x="7327900" y="2984500"/>
          <p14:tracePt t="160633" x="7327900" y="3035300"/>
          <p14:tracePt t="160650" x="7340600" y="3117850"/>
          <p14:tracePt t="160650" x="7346950" y="3143250"/>
          <p14:tracePt t="160678" x="7353300" y="3168650"/>
          <p14:tracePt t="160686" x="7372350" y="3206750"/>
          <p14:tracePt t="160702" x="7397750" y="3244850"/>
          <p14:tracePt t="160716" x="7435850" y="3282950"/>
          <p14:tracePt t="160738" x="7473950" y="3302000"/>
          <p14:tracePt t="160752" x="7512050" y="3314700"/>
          <p14:tracePt t="160766" x="7550150" y="3314700"/>
          <p14:tracePt t="160783" x="7588250" y="3308350"/>
          <p14:tracePt t="160800" x="7639050" y="3289300"/>
          <p14:tracePt t="160800" x="7651750" y="3276600"/>
          <p14:tracePt t="160828" x="7664450" y="3270250"/>
          <p14:tracePt t="160835" x="7689850" y="3238500"/>
          <p14:tracePt t="160851" x="7715250" y="3206750"/>
          <p14:tracePt t="160866" x="7734300" y="3155950"/>
          <p14:tracePt t="160888" x="7734300" y="3117850"/>
          <p14:tracePt t="160902" x="7734300" y="3073400"/>
          <p14:tracePt t="160916" x="7715250" y="3016250"/>
          <p14:tracePt t="160933" x="7689850" y="2959100"/>
          <p14:tracePt t="160950" x="7645400" y="2882900"/>
          <p14:tracePt t="160950" x="7626350" y="2863850"/>
          <p14:tracePt t="160978" x="7613650" y="2844800"/>
          <p14:tracePt t="160986" x="7581900" y="2806700"/>
          <p14:tracePt t="161001" x="7543800" y="2781300"/>
          <p14:tracePt t="161001" x="7531100" y="2768600"/>
          <p14:tracePt t="161022" x="7499350" y="2749550"/>
          <p14:tracePt t="161038" x="7454900" y="2736850"/>
          <p14:tracePt t="161074" x="0" y="0"/>
        </p14:tracePtLst>
        <p14:tracePtLst>
          <p14:tracePt t="182816" x="5549900" y="3638550"/>
          <p14:tracePt t="182824" x="5556250" y="3625850"/>
          <p14:tracePt t="182828" x="5568950" y="3619500"/>
          <p14:tracePt t="182834" x="5575300" y="3613150"/>
          <p14:tracePt t="182844" x="5594350" y="3587750"/>
          <p14:tracePt t="182858" x="5619750" y="3562350"/>
          <p14:tracePt t="182874" x="5645150" y="3536950"/>
          <p14:tracePt t="182890" x="5695950" y="3492500"/>
          <p14:tracePt t="182909" x="5721350" y="3460750"/>
          <p14:tracePt t="182924" x="5753100" y="3429000"/>
          <p14:tracePt t="182942" x="5784850" y="3403600"/>
          <p14:tracePt t="182959" x="5810250" y="3371850"/>
          <p14:tracePt t="182976" x="5886450" y="3308350"/>
          <p14:tracePt t="183004" x="5905500" y="3289300"/>
          <p14:tracePt t="183011" x="5949950" y="3251200"/>
          <p14:tracePt t="183027" x="6007100" y="3206750"/>
          <p14:tracePt t="183050" x="6038850" y="3175000"/>
          <p14:tracePt t="183062" x="6070600" y="3143250"/>
          <p14:tracePt t="183077" x="6102350" y="3117850"/>
          <p14:tracePt t="183092" x="6127750" y="3098800"/>
          <p14:tracePt t="183109" x="6153150" y="3067050"/>
          <p14:tracePt t="183125" x="6191250" y="3035300"/>
          <p14:tracePt t="183125" x="6197600" y="3022600"/>
          <p14:tracePt t="183154" x="6210300" y="3016250"/>
          <p14:tracePt t="183161" x="6229350" y="2990850"/>
          <p14:tracePt t="183161" x="6242050" y="2978150"/>
          <p14:tracePt t="183182" x="6267450" y="2952750"/>
          <p14:tracePt t="183198" x="6299200" y="2921000"/>
          <p14:tracePt t="183212" x="6330950" y="2882900"/>
          <p14:tracePt t="183227" x="6356350" y="2838450"/>
          <p14:tracePt t="183242" x="6388100" y="2800350"/>
          <p14:tracePt t="183259" x="6413500" y="2762250"/>
          <p14:tracePt t="183276" x="6451600" y="2705100"/>
          <p14:tracePt t="183276" x="6470650" y="2692400"/>
          <p14:tracePt t="183306" x="6483350" y="2673350"/>
          <p14:tracePt t="183306" x="6496050" y="2654300"/>
          <p14:tracePt t="183318" x="6521450" y="2622550"/>
          <p14:tracePt t="183333" x="6553200" y="2584450"/>
          <p14:tracePt t="183348" x="6584950" y="2552700"/>
          <p14:tracePt t="183362" x="6616700" y="2527300"/>
          <p14:tracePt t="183379" x="6635750" y="2508250"/>
          <p14:tracePt t="183393" x="6654800" y="2489200"/>
          <p14:tracePt t="183409" x="6667500" y="2476500"/>
          <p14:tracePt t="183425" x="6673850" y="2470150"/>
          <p14:tracePt t="183444" x="6680200" y="2463800"/>
          <p14:tracePt t="183543" x="6680200" y="2457450"/>
          <p14:tracePt t="183648" x="6680200" y="2463800"/>
          <p14:tracePt t="183792" x="6680200" y="2457450"/>
          <p14:tracePt t="183867" x="6686550" y="2457450"/>
          <p14:tracePt t="184157" x="6686550" y="2463800"/>
          <p14:tracePt t="184271" x="6686550" y="2470150"/>
          <p14:tracePt t="184306" x="6686550" y="2476500"/>
          <p14:tracePt t="184364" x="6686550" y="2482850"/>
          <p14:tracePt t="184383" x="6686550" y="2489200"/>
          <p14:tracePt t="184432" x="6686550" y="2495550"/>
          <p14:tracePt t="184454" x="6686550" y="2501900"/>
          <p14:tracePt t="184475" x="6686550" y="2508250"/>
          <p14:tracePt t="184507" x="6686550" y="2514600"/>
          <p14:tracePt t="184528" x="6686550" y="2520950"/>
          <p14:tracePt t="184543" x="6686550" y="2527300"/>
          <p14:tracePt t="184565" x="6686550" y="2533650"/>
          <p14:tracePt t="184572" x="6686550" y="2540000"/>
          <p14:tracePt t="184595" x="6686550" y="2546350"/>
          <p14:tracePt t="184611" x="6686550" y="2552700"/>
          <p14:tracePt t="184627" x="6686550" y="2559050"/>
          <p14:tracePt t="184648" x="6686550" y="2565400"/>
          <p14:tracePt t="184663" x="6686550" y="2571750"/>
          <p14:tracePt t="184670" x="6686550" y="2578100"/>
          <p14:tracePt t="184677" x="6686550" y="2584450"/>
          <p14:tracePt t="184693" x="6686550" y="2590800"/>
          <p14:tracePt t="184707" x="6686550" y="2603500"/>
          <p14:tracePt t="184725" x="6686550" y="2616200"/>
          <p14:tracePt t="184742" x="6686550" y="2622550"/>
          <p14:tracePt t="184759" x="6686550" y="2635250"/>
          <p14:tracePt t="184774" x="6686550" y="2647950"/>
          <p14:tracePt t="184791" x="6686550" y="2667000"/>
          <p14:tracePt t="184808" x="6686550" y="2698750"/>
          <p14:tracePt t="184828" x="6680200" y="2717800"/>
          <p14:tracePt t="184842" x="6680200" y="2736850"/>
          <p14:tracePt t="184858" x="6680200" y="2774950"/>
          <p14:tracePt t="184879" x="6680200" y="2800350"/>
          <p14:tracePt t="184892" x="6680200" y="2825750"/>
          <p14:tracePt t="184909" x="6680200" y="2851150"/>
          <p14:tracePt t="184924" x="6680200" y="2882900"/>
          <p14:tracePt t="184940" x="6680200" y="2914650"/>
          <p14:tracePt t="184958" x="6673850" y="2959100"/>
          <p14:tracePt t="184978" x="6673850" y="2990850"/>
          <p14:tracePt t="184992" x="6673850" y="3022600"/>
          <p14:tracePt t="185008" x="6667500" y="3067050"/>
          <p14:tracePt t="185030" x="6673850" y="3098800"/>
          <p14:tracePt t="185042" x="6673850" y="3130550"/>
          <p14:tracePt t="185058" x="6673850" y="3155950"/>
          <p14:tracePt t="185075" x="6673850" y="3187700"/>
          <p14:tracePt t="185090" x="6673850" y="3219450"/>
          <p14:tracePt t="185107" x="6673850" y="3263900"/>
          <p14:tracePt t="185107" x="6673850" y="3276600"/>
          <p14:tracePt t="185135" x="6680200" y="3289300"/>
          <p14:tracePt t="185141" x="6680200" y="3314700"/>
          <p14:tracePt t="185158" x="6680200" y="3352800"/>
          <p14:tracePt t="185180" x="6673850" y="3378200"/>
          <p14:tracePt t="185191" x="6673850" y="3403600"/>
          <p14:tracePt t="185208" x="6673850" y="3429000"/>
          <p14:tracePt t="185225" x="6673850" y="3460750"/>
          <p14:tracePt t="185241" x="6673850" y="3492500"/>
          <p14:tracePt t="185241" x="6673850" y="3505200"/>
          <p14:tracePt t="185262" x="6667500" y="3536950"/>
          <p14:tracePt t="185278" x="6667500" y="3575050"/>
          <p14:tracePt t="185292" x="6667500" y="3606800"/>
          <p14:tracePt t="185308" x="6667500" y="3663950"/>
          <p14:tracePt t="185329" x="6673850" y="3702050"/>
          <p14:tracePt t="185343" x="6673850" y="3746500"/>
          <p14:tracePt t="185358" x="6673850" y="3797300"/>
          <p14:tracePt t="185374" x="6673850" y="3848100"/>
          <p14:tracePt t="185391" x="6673850" y="3905250"/>
          <p14:tracePt t="185407" x="6661150" y="3987800"/>
          <p14:tracePt t="185407" x="6654800" y="4019550"/>
          <p14:tracePt t="185433" x="6648450" y="4051300"/>
          <p14:tracePt t="185443" x="6642100" y="4108450"/>
          <p14:tracePt t="185457" x="6635750" y="4191000"/>
          <p14:tracePt t="185478" x="6635750" y="4241800"/>
          <p14:tracePt t="185492" x="6629400" y="4292600"/>
          <p14:tracePt t="185508" x="6629400" y="4318000"/>
          <p14:tracePt t="185524" x="6629400" y="4343400"/>
          <p14:tracePt t="185540" x="6623050" y="4413250"/>
          <p14:tracePt t="185557" x="6623050" y="4495800"/>
          <p14:tracePt t="185579" x="6623050" y="4533900"/>
          <p14:tracePt t="185593" x="6616700" y="4572000"/>
          <p14:tracePt t="185608" x="6616700" y="4610100"/>
          <p14:tracePt t="185623" x="6616700" y="4654550"/>
          <p14:tracePt t="185645" x="6616700" y="4673600"/>
          <p14:tracePt t="185660" x="6610350" y="4692650"/>
          <p14:tracePt t="185673" x="6610350" y="4711700"/>
          <p14:tracePt t="185691" x="6610350" y="4724400"/>
          <p14:tracePt t="185707" x="6610350" y="4737100"/>
          <p14:tracePt t="185729" x="6610350" y="4743450"/>
          <p14:tracePt t="185767" x="6610350" y="4749800"/>
          <p14:tracePt t="186119" x="6604000" y="4749800"/>
          <p14:tracePt t="186149" x="6597650" y="4749800"/>
          <p14:tracePt t="186158" x="6597650" y="4743450"/>
          <p14:tracePt t="186169" x="6591300" y="4743450"/>
          <p14:tracePt t="186186" x="6584950" y="4743450"/>
          <p14:tracePt t="186193" x="6578600" y="4737100"/>
          <p14:tracePt t="186210" x="6572250" y="4737100"/>
          <p14:tracePt t="186224" x="6565900" y="4730750"/>
          <p14:tracePt t="186228" x="6559550" y="4730750"/>
          <p14:tracePt t="186242" x="6553200" y="4724400"/>
          <p14:tracePt t="186257" x="6540500" y="4718050"/>
          <p14:tracePt t="186275" x="6534150" y="4711700"/>
          <p14:tracePt t="186293" x="6527800" y="4705350"/>
          <p14:tracePt t="186308" x="6508750" y="4699000"/>
          <p14:tracePt t="186308" x="6502400" y="4699000"/>
          <p14:tracePt t="186337" x="6489700" y="4692650"/>
          <p14:tracePt t="186344" x="6477000" y="4686300"/>
          <p14:tracePt t="186359" x="6464300" y="4673600"/>
          <p14:tracePt t="186374" x="6445250" y="4660900"/>
          <p14:tracePt t="186398" x="6426200" y="4654550"/>
          <p14:tracePt t="186410" x="6413500" y="4648200"/>
          <p14:tracePt t="186424" x="6400800" y="4641850"/>
          <p14:tracePt t="186441" x="6381750" y="4635500"/>
          <p14:tracePt t="186457" x="6369050" y="4629150"/>
          <p14:tracePt t="186474" x="6324600" y="4603750"/>
          <p14:tracePt t="186503" x="6318250" y="4603750"/>
          <p14:tracePt t="186509" x="6292850" y="4584700"/>
          <p14:tracePt t="186524" x="6261100" y="4572000"/>
          <p14:tracePt t="186547" x="6242050" y="4559300"/>
          <p14:tracePt t="186559" x="6216650" y="4546600"/>
          <p14:tracePt t="186574" x="6191250" y="4533900"/>
          <p14:tracePt t="186591" x="6172200" y="4521200"/>
          <p14:tracePt t="186607" x="6146800" y="4508500"/>
          <p14:tracePt t="186624" x="6096000" y="4483100"/>
          <p14:tracePt t="186652" x="6083300" y="4476750"/>
          <p14:tracePt t="186659" x="6051550" y="4464050"/>
          <p14:tracePt t="186675" x="6007100" y="4438650"/>
          <p14:tracePt t="186698" x="5975350" y="4425950"/>
          <p14:tracePt t="186710" x="5949950" y="4413250"/>
          <p14:tracePt t="186725" x="5911850" y="4394200"/>
          <p14:tracePt t="186740" x="5886450" y="4381500"/>
          <p14:tracePt t="186757" x="5848350" y="4362450"/>
          <p14:tracePt t="186774" x="5778500" y="4330700"/>
          <p14:tracePt t="186804" x="5759450" y="4318000"/>
          <p14:tracePt t="186809" x="5721350" y="4298950"/>
          <p14:tracePt t="186825" x="5683250" y="4286250"/>
          <p14:tracePt t="186840" x="5619750" y="4267200"/>
          <p14:tracePt t="186861" x="5575300" y="4248150"/>
          <p14:tracePt t="186875" x="5530850" y="4229100"/>
          <p14:tracePt t="186891" x="5486400" y="4210050"/>
          <p14:tracePt t="186907" x="5441950" y="4197350"/>
          <p14:tracePt t="186924" x="5372100" y="4165600"/>
          <p14:tracePt t="186924" x="5353050" y="4159250"/>
          <p14:tracePt t="186953" x="5327650" y="4146550"/>
          <p14:tracePt t="186953" x="5308600" y="4140200"/>
          <p14:tracePt t="186968" x="5289550" y="4133850"/>
          <p14:tracePt t="186974" x="5245100" y="4121150"/>
          <p14:tracePt t="186991" x="5187950" y="4095750"/>
          <p14:tracePt t="187013" x="5143500" y="4076700"/>
          <p14:tracePt t="187026" x="5105400" y="4064000"/>
          <p14:tracePt t="187042" x="5060950" y="4051300"/>
          <p14:tracePt t="187057" x="5022850" y="4038600"/>
          <p14:tracePt t="187074" x="4965700" y="4019550"/>
          <p14:tracePt t="187074" x="4946650" y="4013200"/>
          <p14:tracePt t="187101" x="4927600" y="4006850"/>
          <p14:tracePt t="187110" x="4895850" y="3994150"/>
          <p14:tracePt t="187125" x="4864100" y="3981450"/>
          <p14:tracePt t="187141" x="4806950" y="3962400"/>
          <p14:tracePt t="187162" x="4768850" y="3949700"/>
          <p14:tracePt t="187175" x="4737100" y="3930650"/>
          <p14:tracePt t="187191" x="4699000" y="3917950"/>
          <p14:tracePt t="187207" x="4660900" y="3905250"/>
          <p14:tracePt t="187224" x="4603750" y="3879850"/>
          <p14:tracePt t="187224" x="4591050" y="3873500"/>
          <p14:tracePt t="187252" x="4572000" y="3860800"/>
          <p14:tracePt t="187259" x="4527550" y="3841750"/>
          <p14:tracePt t="187275" x="4495800" y="3829050"/>
          <p14:tracePt t="187275" x="4470400" y="3822700"/>
          <p14:tracePt t="187297" x="4432300" y="3803650"/>
          <p14:tracePt t="187313" x="4394200" y="3784600"/>
          <p14:tracePt t="187325" x="4356100" y="3771900"/>
          <p14:tracePt t="187341" x="4311650" y="3752850"/>
          <p14:tracePt t="187356" x="4273550" y="3733800"/>
          <p14:tracePt t="187373" x="4197350" y="3695700"/>
          <p14:tracePt t="187403" x="4171950" y="3683000"/>
          <p14:tracePt t="187411" x="4127500" y="3663950"/>
          <p14:tracePt t="187424" x="4089400" y="3644900"/>
          <p14:tracePt t="187424" x="4064000" y="3632200"/>
          <p14:tracePt t="187447" x="4044950" y="3619500"/>
          <p14:tracePt t="187456" x="4019550" y="3613150"/>
          <p14:tracePt t="187474" x="3956050" y="3575050"/>
          <p14:tracePt t="187491" x="3905250" y="3549650"/>
          <p14:tracePt t="187507" x="3854450" y="3524250"/>
          <p14:tracePt t="187524" x="3810000" y="3498850"/>
          <p14:tracePt t="187540" x="3721100" y="3454400"/>
          <p14:tracePt t="187568" x="3695700" y="3441700"/>
          <p14:tracePt t="187574" x="3625850" y="3403600"/>
          <p14:tracePt t="187598" x="3575050" y="3378200"/>
          <p14:tracePt t="187612" x="3524250" y="3352800"/>
          <p14:tracePt t="187625" x="3473450" y="3327400"/>
          <p14:tracePt t="187641" x="3416300" y="3302000"/>
          <p14:tracePt t="187657" x="3365500" y="3276600"/>
          <p14:tracePt t="187673" x="3314700" y="3251200"/>
          <p14:tracePt t="187690" x="3213100" y="3194050"/>
          <p14:tracePt t="187720" x="3187700" y="3181350"/>
          <p14:tracePt t="187725" x="3136900" y="3149600"/>
          <p14:tracePt t="187740" x="3060700" y="3111500"/>
          <p14:tracePt t="187764" x="3016250" y="3086100"/>
          <p14:tracePt t="187777" x="2965450" y="3060700"/>
          <p14:tracePt t="187793" x="2921000" y="3035300"/>
          <p14:tracePt t="187807" x="2876550" y="3016250"/>
          <p14:tracePt t="187824" x="2825750" y="2990850"/>
          <p14:tracePt t="187840" x="2762250" y="2965450"/>
          <p14:tracePt t="187840" x="2743200" y="2959100"/>
          <p14:tracePt t="187867" x="2724150" y="2952750"/>
          <p14:tracePt t="187876" x="2686050" y="2933700"/>
          <p14:tracePt t="187890" x="2635250" y="2914650"/>
          <p14:tracePt t="187912" x="2603500" y="2908300"/>
          <p14:tracePt t="187927" x="2578100" y="2895600"/>
          <p14:tracePt t="187942" x="2559050" y="2889250"/>
          <p14:tracePt t="187957" x="2546350" y="2882900"/>
          <p14:tracePt t="187974" x="2533650" y="2882900"/>
          <p14:tracePt t="187990" x="2514600" y="2870200"/>
          <p14:tracePt t="188027" x="2508250" y="2870200"/>
          <p14:tracePt t="188032" x="2501900" y="2870200"/>
          <p14:tracePt t="188041" x="2482850" y="2863850"/>
          <p14:tracePt t="188062" x="2476500" y="2863850"/>
          <p14:tracePt t="188075" x="2463800" y="2863850"/>
          <p14:tracePt t="188093" x="2457450" y="2863850"/>
          <p14:tracePt t="188107" x="2451100" y="2863850"/>
          <p14:tracePt t="188123" x="2444750" y="2863850"/>
          <p14:tracePt t="188141" x="2432050" y="2863850"/>
          <p14:tracePt t="188158" x="2419350" y="2870200"/>
          <p14:tracePt t="188191" x="2413000" y="2870200"/>
          <p14:tracePt t="188245" x="0" y="0"/>
        </p14:tracePtLst>
        <p14:tracePtLst>
          <p14:tracePt t="189071" x="3949700" y="3613150"/>
          <p14:tracePt t="189073" x="3943350" y="3619500"/>
          <p14:tracePt t="189081" x="3943350" y="3632200"/>
          <p14:tracePt t="189089" x="3937000" y="3651250"/>
          <p14:tracePt t="189105" x="3937000" y="3670300"/>
          <p14:tracePt t="189122" x="3937000" y="3714750"/>
          <p14:tracePt t="189140" x="3949700" y="3746500"/>
          <p14:tracePt t="189155" x="3962400" y="3771900"/>
          <p14:tracePt t="189172" x="3975100" y="3797300"/>
          <p14:tracePt t="189189" x="3981450" y="3803650"/>
          <p14:tracePt t="189205" x="4013200" y="3816350"/>
          <p14:tracePt t="189225" x="4038600" y="3829050"/>
          <p14:tracePt t="189239" x="4064000" y="3835400"/>
          <p14:tracePt t="189256" x="4089400" y="3835400"/>
          <p14:tracePt t="189272" x="4114800" y="3822700"/>
          <p14:tracePt t="189292" x="4127500" y="3810000"/>
          <p14:tracePt t="189306" x="4140200" y="3797300"/>
          <p14:tracePt t="189323" x="4146550" y="3784600"/>
          <p14:tracePt t="189340" x="4152900" y="3765550"/>
          <p14:tracePt t="189340" x="4152900" y="3759200"/>
          <p14:tracePt t="189363" x="4146550" y="3740150"/>
          <p14:tracePt t="189377" x="4140200" y="3714750"/>
          <p14:tracePt t="189377" x="4133850" y="3708400"/>
          <p14:tracePt t="189399" x="4127500" y="3689350"/>
          <p14:tracePt t="189407" x="4102100" y="3651250"/>
          <p14:tracePt t="189429" x="4076700" y="3632200"/>
          <p14:tracePt t="189444" x="4051300" y="3613150"/>
          <p14:tracePt t="189457" x="4025900" y="3600450"/>
          <p14:tracePt t="189474" x="3994150" y="3600450"/>
          <p14:tracePt t="189490" x="3962400" y="3613150"/>
          <p14:tracePt t="189506" x="3917950" y="3644900"/>
          <p14:tracePt t="189542" x="0" y="0"/>
        </p14:tracePtLst>
        <p14:tracePtLst>
          <p14:tracePt t="192033" x="6083300" y="2139950"/>
          <p14:tracePt t="192038" x="6146800" y="2159000"/>
          <p14:tracePt t="192047" x="6216650" y="2184400"/>
          <p14:tracePt t="192055" x="6356350" y="2241550"/>
          <p14:tracePt t="192071" x="6483350" y="2317750"/>
          <p14:tracePt t="192087" x="6654800" y="2451100"/>
          <p14:tracePt t="192107" x="6750050" y="2559050"/>
          <p14:tracePt t="192122" x="6838950" y="2686050"/>
          <p14:tracePt t="192138" x="6908800" y="2832100"/>
          <p14:tracePt t="192138" x="6934200" y="2908300"/>
          <p14:tracePt t="192158" x="6972300" y="3067050"/>
          <p14:tracePt t="192172" x="6991350" y="3219450"/>
          <p14:tracePt t="192187" x="7004050" y="3371850"/>
          <p14:tracePt t="192205" x="7004050" y="3517900"/>
          <p14:tracePt t="192221" x="7004050" y="3651250"/>
          <p14:tracePt t="192238" x="6997700" y="3778250"/>
          <p14:tracePt t="192255" x="6965950" y="3937000"/>
          <p14:tracePt t="192274" x="6915150" y="4089400"/>
          <p14:tracePt t="192296" x="6870700" y="4184650"/>
          <p14:tracePt t="192311" x="6807200" y="4267200"/>
          <p14:tracePt t="192324" x="6737350" y="4343400"/>
          <p14:tracePt t="192339" x="6654800" y="4406900"/>
          <p14:tracePt t="192356" x="6559550" y="4464050"/>
          <p14:tracePt t="192372" x="6464300" y="4502150"/>
          <p14:tracePt t="192372" x="6413500" y="4521200"/>
          <p14:tracePt t="192395" x="6311900" y="4540250"/>
          <p14:tracePt t="192395" x="6261100" y="4546600"/>
          <p14:tracePt t="192417" x="6203950" y="4546600"/>
          <p14:tracePt t="192425" x="6089650" y="4546600"/>
          <p14:tracePt t="192440" x="5969000" y="4546600"/>
          <p14:tracePt t="192440" x="5905500" y="4546600"/>
          <p14:tracePt t="192462" x="5765800" y="4533900"/>
          <p14:tracePt t="192477" x="5619750" y="4521200"/>
          <p14:tracePt t="192491" x="5467350" y="4502150"/>
          <p14:tracePt t="192506" x="5321300" y="4483100"/>
          <p14:tracePt t="192522" x="5187950" y="4451350"/>
          <p14:tracePt t="192539" x="5022850" y="4400550"/>
          <p14:tracePt t="192539" x="4965700" y="4375150"/>
          <p14:tracePt t="192567" x="4908550" y="4343400"/>
          <p14:tracePt t="192575" x="4800600" y="4279900"/>
          <p14:tracePt t="192589" x="4699000" y="4203700"/>
          <p14:tracePt t="192589" x="4648200" y="4159250"/>
          <p14:tracePt t="192612" x="4559300" y="4057650"/>
          <p14:tracePt t="192626" x="4476750" y="3956050"/>
          <p14:tracePt t="192640" x="4406900" y="3841750"/>
          <p14:tracePt t="192657" x="4349750" y="3740150"/>
          <p14:tracePt t="192672" x="4305300" y="3625850"/>
          <p14:tracePt t="192689" x="4260850" y="3460750"/>
          <p14:tracePt t="192689" x="4254500" y="3403600"/>
          <p14:tracePt t="192717" x="4248150" y="3346450"/>
          <p14:tracePt t="192717" x="4241800" y="3289300"/>
          <p14:tracePt t="192731" x="4248150" y="3225800"/>
          <p14:tracePt t="192740" x="4260850" y="3105150"/>
          <p14:tracePt t="192740" x="4273550" y="3048000"/>
          <p14:tracePt t="192761" x="4311650" y="2927350"/>
          <p14:tracePt t="192777" x="4362450" y="2813050"/>
          <p14:tracePt t="192790" x="4425950" y="2711450"/>
          <p14:tracePt t="192806" x="4495800" y="2609850"/>
          <p14:tracePt t="192822" x="4578350" y="2520950"/>
          <p14:tracePt t="192839" x="4711700" y="2400300"/>
          <p14:tracePt t="192839" x="4768850" y="2368550"/>
          <p14:tracePt t="192868" x="4819650" y="2336800"/>
          <p14:tracePt t="192875" x="4940300" y="2279650"/>
          <p14:tracePt t="192890" x="5067300" y="2235200"/>
          <p14:tracePt t="192890" x="5137150" y="2216150"/>
          <p14:tracePt t="192911" x="5276850" y="2190750"/>
          <p14:tracePt t="192926" x="5429250" y="2171700"/>
          <p14:tracePt t="192941" x="5581650" y="2159000"/>
          <p14:tracePt t="192955" x="5734050" y="2159000"/>
          <p14:tracePt t="192972" x="5886450" y="2165350"/>
          <p14:tracePt t="192988" x="6108700" y="2190750"/>
          <p14:tracePt t="192988" x="6184900" y="2203450"/>
          <p14:tracePt t="193017" x="6248400" y="2216150"/>
          <p14:tracePt t="193017" x="6318250" y="2235200"/>
          <p14:tracePt t="193032" x="6381750" y="2254250"/>
          <p14:tracePt t="193039" x="6515100" y="2298700"/>
          <p14:tracePt t="193039" x="6578600" y="2324100"/>
          <p14:tracePt t="193061" x="6692900" y="2387600"/>
          <p14:tracePt t="193077" x="6800850" y="2457450"/>
          <p14:tracePt t="193090" x="6896100" y="2533650"/>
          <p14:tracePt t="193106" x="6972300" y="2622550"/>
          <p14:tracePt t="193122" x="7042150" y="2717800"/>
          <p14:tracePt t="193139" x="7118350" y="2882900"/>
          <p14:tracePt t="193139" x="7131050" y="2946400"/>
          <p14:tracePt t="193167" x="7143750" y="3003550"/>
          <p14:tracePt t="193167" x="7156450" y="3073400"/>
          <p14:tracePt t="193181" x="7156450" y="3130550"/>
          <p14:tracePt t="193189" x="7162800" y="3251200"/>
          <p14:tracePt t="193189" x="7162800" y="3308350"/>
          <p14:tracePt t="193211" x="7162800" y="3422650"/>
          <p14:tracePt t="193228" x="7156450" y="3479800"/>
          <p14:tracePt t="193239" x="7156450" y="3536950"/>
          <p14:tracePt t="193255" x="7112000" y="3702050"/>
          <p14:tracePt t="193272" x="7067550" y="3822700"/>
          <p14:tracePt t="193289" x="6985000" y="3968750"/>
          <p14:tracePt t="193289" x="6946900" y="4013200"/>
          <p14:tracePt t="193317" x="6908800" y="4057650"/>
          <p14:tracePt t="193324" x="6819900" y="4133850"/>
          <p14:tracePt t="193324" x="6775450" y="4171950"/>
          <p14:tracePt t="193346" x="6731000" y="4203700"/>
          <p14:tracePt t="193356" x="6565900" y="4298950"/>
          <p14:tracePt t="193377" x="6438900" y="4356100"/>
          <p14:tracePt t="193391" x="6311900" y="4413250"/>
          <p14:tracePt t="193406" x="6172200" y="4464050"/>
          <p14:tracePt t="193422" x="6038850" y="4495800"/>
          <p14:tracePt t="193439" x="5911850" y="4514850"/>
          <p14:tracePt t="193455" x="5664200" y="4514850"/>
          <p14:tracePt t="193483" x="5607050" y="4508500"/>
          <p14:tracePt t="193491" x="5486400" y="4483100"/>
          <p14:tracePt t="193491" x="5429250" y="4470400"/>
          <p14:tracePt t="193512" x="5378450" y="4451350"/>
          <p14:tracePt t="193512" x="5314950" y="4438650"/>
          <p14:tracePt t="193528" x="5200650" y="4394200"/>
          <p14:tracePt t="193542" x="5080000" y="4349750"/>
          <p14:tracePt t="193557" x="4959350" y="4305300"/>
          <p14:tracePt t="193571" x="4838700" y="4260850"/>
          <p14:tracePt t="193589" x="4724400" y="4203700"/>
          <p14:tracePt t="193605" x="4514850" y="4076700"/>
          <p14:tracePt t="193633" x="4470400" y="4044950"/>
          <p14:tracePt t="193640" x="4381500" y="3968750"/>
          <p14:tracePt t="193656" x="4298950" y="3892550"/>
          <p14:tracePt t="193672" x="4203700" y="3778250"/>
          <p14:tracePt t="193692" x="4152900" y="3702050"/>
          <p14:tracePt t="193706" x="4121150" y="3625850"/>
          <p14:tracePt t="193722" x="4102100" y="3543300"/>
          <p14:tracePt t="193738" x="4114800" y="3454400"/>
          <p14:tracePt t="193755" x="4140200" y="3371850"/>
          <p14:tracePt t="193791" x="0" y="0"/>
        </p14:tracePtLst>
        <p14:tracePtLst>
          <p14:tracePt t="194862" x="4476750" y="3892550"/>
          <p14:tracePt t="194870" x="4470400" y="3905250"/>
          <p14:tracePt t="194879" x="4470400" y="3911600"/>
          <p14:tracePt t="194887" x="4464050" y="3924300"/>
          <p14:tracePt t="194907" x="4483100" y="3924300"/>
          <p14:tracePt t="194921" x="4514850" y="3917950"/>
          <p14:tracePt t="194937" x="4572000" y="3905250"/>
          <p14:tracePt t="194954" x="4641850" y="3879850"/>
          <p14:tracePt t="194970" x="4781550" y="3835400"/>
          <p14:tracePt t="194990" x="4883150" y="3797300"/>
          <p14:tracePt t="195003" x="4997450" y="3765550"/>
          <p14:tracePt t="195020" x="5118100" y="3740150"/>
          <p14:tracePt t="195037" x="5314950" y="3702050"/>
          <p14:tracePt t="195056" x="5454650" y="3683000"/>
          <p14:tracePt t="195071" x="5600700" y="3670300"/>
          <p14:tracePt t="195087" x="5753100" y="3651250"/>
          <p14:tracePt t="195103" x="5899150" y="3638550"/>
          <p14:tracePt t="195120" x="6115050" y="3619500"/>
          <p14:tracePt t="195140" x="6242050" y="3606800"/>
          <p14:tracePt t="195155" x="6356350" y="3600450"/>
          <p14:tracePt t="195170" x="6457950" y="3587750"/>
          <p14:tracePt t="195187" x="6578600" y="3575050"/>
          <p14:tracePt t="195206" x="6629400" y="3568700"/>
          <p14:tracePt t="195220" x="6673850" y="3562350"/>
          <p14:tracePt t="195236" x="6699250" y="3556000"/>
          <p14:tracePt t="195254" x="6711950" y="3556000"/>
          <p14:tracePt t="195270" x="6718300" y="3549650"/>
          <p14:tracePt t="195287" x="6711950" y="3536950"/>
          <p14:tracePt t="195306" x="6692900" y="3517900"/>
          <p14:tracePt t="195321" x="6661150" y="3492500"/>
          <p14:tracePt t="195337" x="6591300" y="3448050"/>
          <p14:tracePt t="195355" x="6540500" y="3409950"/>
          <p14:tracePt t="195370" x="6477000" y="3365500"/>
          <p14:tracePt t="195387" x="6413500" y="3314700"/>
          <p14:tracePt t="195404" x="6350000" y="3257550"/>
          <p14:tracePt t="195420" x="6286500" y="3200400"/>
          <p14:tracePt t="195436" x="6191250" y="3111500"/>
          <p14:tracePt t="195454" x="6134100" y="3048000"/>
          <p14:tracePt t="195470" x="6070600" y="2978150"/>
          <p14:tracePt t="195487" x="6007100" y="2901950"/>
          <p14:tracePt t="195504" x="5911850" y="2787650"/>
          <p14:tracePt t="195522" x="5848350" y="2705100"/>
          <p14:tracePt t="195537" x="5784850" y="2622550"/>
          <p14:tracePt t="195553" x="5721350" y="2540000"/>
          <p14:tracePt t="195570" x="5670550" y="2470150"/>
          <p14:tracePt t="195587" x="5600700" y="2374900"/>
          <p14:tracePt t="195623" x="5581650" y="2349500"/>
          <p14:tracePt t="195629" x="5556250" y="2317750"/>
          <p14:tracePt t="195638" x="5505450" y="2260600"/>
          <p14:tracePt t="195660" x="5492750" y="2241550"/>
          <p14:tracePt t="195674" x="5480050" y="2235200"/>
          <p14:tracePt t="195690" x="5473700" y="2228850"/>
          <p14:tracePt t="195705" x="5467350" y="2228850"/>
          <p14:tracePt t="195721" x="5467350" y="2247900"/>
          <p14:tracePt t="195721" x="5461000" y="2273300"/>
          <p14:tracePt t="195743" x="5461000" y="2330450"/>
          <p14:tracePt t="195757" x="5454650" y="2406650"/>
          <p14:tracePt t="195773" x="5454650" y="2508250"/>
          <p14:tracePt t="195789" x="5441950" y="2679700"/>
          <p14:tracePt t="195809" x="5435600" y="2806700"/>
          <p14:tracePt t="195823" x="5435600" y="2946400"/>
          <p14:tracePt t="195839" x="5435600" y="3098800"/>
          <p14:tracePt t="195854" x="5429250" y="3270250"/>
          <p14:tracePt t="195871" x="5435600" y="3448050"/>
          <p14:tracePt t="195888" x="5435600" y="3721100"/>
          <p14:tracePt t="195907" x="5435600" y="3892550"/>
          <p14:tracePt t="195922" x="5429250" y="4044950"/>
          <p14:tracePt t="195937" x="5422900" y="4178300"/>
          <p14:tracePt t="195954" x="5410200" y="4343400"/>
          <p14:tracePt t="195973" x="5397500" y="4425950"/>
          <p14:tracePt t="195988" x="5391150" y="4489450"/>
          <p14:tracePt t="196003" x="5391150" y="4533900"/>
          <p14:tracePt t="196020" x="5384800" y="4565650"/>
          <p14:tracePt t="196036" x="5384800" y="4591050"/>
          <p14:tracePt t="196057" x="5384800" y="4603750"/>
          <p14:tracePt t="196071" x="5384800" y="4610100"/>
          <p14:tracePt t="196111" x="5391150" y="4610100"/>
          <p14:tracePt t="196116" x="5391150" y="4603750"/>
          <p14:tracePt t="196122" x="5397500" y="4591050"/>
          <p14:tracePt t="196137" x="5403850" y="4578350"/>
          <p14:tracePt t="196154" x="5410200" y="4546600"/>
          <p14:tracePt t="196170" x="5422900" y="4521200"/>
          <p14:tracePt t="196186" x="5461000" y="4464050"/>
          <p14:tracePt t="196205" x="5505450" y="4432300"/>
          <p14:tracePt t="196220" x="5568950" y="4394200"/>
          <p14:tracePt t="196237" x="5645150" y="4349750"/>
          <p14:tracePt t="196253" x="5791200" y="4267200"/>
          <p14:tracePt t="196270" x="5918200" y="4197350"/>
          <p14:tracePt t="196286" x="6057900" y="4114800"/>
          <p14:tracePt t="196302" x="6210300" y="4032250"/>
          <p14:tracePt t="196319" x="6362700" y="3943350"/>
          <p14:tracePt t="196336" x="6521450" y="3860800"/>
          <p14:tracePt t="196352" x="6743700" y="3746500"/>
          <p14:tracePt t="196370" x="6864350" y="3689350"/>
          <p14:tracePt t="196386" x="6965950" y="3644900"/>
          <p14:tracePt t="196403" x="7073900" y="3594100"/>
          <p14:tracePt t="196420" x="7112000" y="3575050"/>
          <p14:tracePt t="196436" x="7137400" y="3562350"/>
          <p14:tracePt t="196452" x="7150100" y="3556000"/>
          <p14:tracePt t="196469" x="7162800" y="3549650"/>
          <p14:tracePt t="196503" x="7156450" y="3543300"/>
          <p14:tracePt t="196505" x="7143750" y="3536950"/>
          <p14:tracePt t="196520" x="7112000" y="3536950"/>
          <p14:tracePt t="196535" x="7073900" y="3524250"/>
          <p14:tracePt t="196552" x="7023100" y="3517900"/>
          <p14:tracePt t="196569" x="6921500" y="3492500"/>
          <p14:tracePt t="196588" x="6838950" y="3473450"/>
          <p14:tracePt t="196602" x="6750050" y="3448050"/>
          <p14:tracePt t="196620" x="6661150" y="3422650"/>
          <p14:tracePt t="196636" x="6572250" y="3390900"/>
          <p14:tracePt t="196653" x="6419850" y="3333750"/>
          <p14:tracePt t="196672" x="6305550" y="3289300"/>
          <p14:tracePt t="196686" x="6191250" y="3244850"/>
          <p14:tracePt t="196703" x="6070600" y="3194050"/>
          <p14:tracePt t="196703" x="6000750" y="3175000"/>
          <p14:tracePt t="196722" x="5873750" y="3130550"/>
          <p14:tracePt t="196737" x="5740400" y="3079750"/>
          <p14:tracePt t="196753" x="5613400" y="3035300"/>
          <p14:tracePt t="196770" x="5473700" y="2990850"/>
          <p14:tracePt t="196786" x="5346700" y="2940050"/>
          <p14:tracePt t="196803" x="5162550" y="2870200"/>
          <p14:tracePt t="196820" x="5048250" y="2825750"/>
          <p14:tracePt t="196836" x="4946650" y="2787650"/>
          <p14:tracePt t="196853" x="4845050" y="2743200"/>
          <p14:tracePt t="196853" x="4800600" y="2717800"/>
          <p14:tracePt t="196871" x="4711700" y="2679700"/>
          <p14:tracePt t="196886" x="4629150" y="2641600"/>
          <p14:tracePt t="196903" x="4559300" y="2603500"/>
          <p14:tracePt t="196920" x="4489450" y="2565400"/>
          <p14:tracePt t="196936" x="4419600" y="2520950"/>
          <p14:tracePt t="196953" x="4305300" y="2457450"/>
          <p14:tracePt t="196973" x="4235450" y="2419350"/>
          <p14:tracePt t="196986" x="4159250" y="2381250"/>
          <p14:tracePt t="197002" x="4083050" y="2343150"/>
          <p14:tracePt t="197002" x="4044950" y="2324100"/>
          <p14:tracePt t="197022" x="3968750" y="2286000"/>
          <p14:tracePt t="197036" x="3898900" y="2254250"/>
          <p14:tracePt t="197052" x="3829050" y="2216150"/>
          <p14:tracePt t="197069" x="3759200" y="2184400"/>
          <p14:tracePt t="197086" x="3689350" y="2146300"/>
          <p14:tracePt t="197102" x="3594100" y="2101850"/>
          <p14:tracePt t="197120" x="3536950" y="2070100"/>
          <p14:tracePt t="197136" x="3479800" y="2038350"/>
          <p14:tracePt t="197152" x="3454400" y="2025650"/>
          <p14:tracePt t="197169" x="3390900" y="1987550"/>
          <p14:tracePt t="197186" x="3352800" y="1962150"/>
          <p14:tracePt t="197202" x="3321050" y="1943100"/>
          <p14:tracePt t="197219" x="3295650" y="1930400"/>
          <p14:tracePt t="197236" x="3276600" y="1924050"/>
          <p14:tracePt t="197252" x="3251200" y="1911350"/>
          <p14:tracePt t="197272" x="3232150" y="1911350"/>
          <p14:tracePt t="197290" x="3219450" y="1905000"/>
          <p14:tracePt t="197304" x="0" y="0"/>
        </p14:tracePtLst>
        <p14:tracePtLst>
          <p14:tracePt t="210420" x="4832350" y="3384550"/>
          <p14:tracePt t="210426" x="4800600" y="3365500"/>
          <p14:tracePt t="210435" x="4775200" y="3346450"/>
          <p14:tracePt t="210441" x="4749800" y="3321050"/>
          <p14:tracePt t="210448" x="4686300" y="3276600"/>
          <p14:tracePt t="210465" x="4591050" y="3194050"/>
          <p14:tracePt t="210484" x="4521200" y="3130550"/>
          <p14:tracePt t="210499" x="4438650" y="3067050"/>
          <p14:tracePt t="210515" x="4362450" y="2990850"/>
          <p14:tracePt t="210515" x="4318000" y="2952750"/>
          <p14:tracePt t="210535" x="4235450" y="2876550"/>
          <p14:tracePt t="210550" x="4146550" y="2794000"/>
          <p14:tracePt t="210565" x="4057650" y="2717800"/>
          <p14:tracePt t="210582" x="3975100" y="2641600"/>
          <p14:tracePt t="210598" x="3886200" y="2565400"/>
          <p14:tracePt t="210615" x="3803650" y="2489200"/>
          <p14:tracePt t="210615" x="3765550" y="2451100"/>
          <p14:tracePt t="210635" x="3689350" y="2387600"/>
          <p14:tracePt t="210650" x="3619500" y="2317750"/>
          <p14:tracePt t="210665" x="3549650" y="2260600"/>
          <p14:tracePt t="210665" x="3517900" y="2235200"/>
          <p14:tracePt t="210685" x="3454400" y="2184400"/>
          <p14:tracePt t="210699" x="3397250" y="2139950"/>
          <p14:tracePt t="210715" x="3352800" y="2095500"/>
          <p14:tracePt t="210732" x="3308350" y="2063750"/>
          <p14:tracePt t="210748" x="3276600" y="2032000"/>
          <p14:tracePt t="210764" x="3251200" y="2012950"/>
          <p14:tracePt t="210764" x="3238500" y="2006600"/>
          <p14:tracePt t="210785" x="3225800" y="1993900"/>
          <p14:tracePt t="210801" x="3213100" y="1987550"/>
          <p14:tracePt t="210815" x="3206750" y="1981200"/>
          <p14:tracePt t="210832" x="3200400" y="1974850"/>
          <p14:tracePt t="210849" x="3194050" y="1974850"/>
          <p14:tracePt t="210865" x="3194050" y="1968500"/>
          <p14:tracePt t="210944" x="3194050" y="1974850"/>
          <p14:tracePt t="210944" x="3200400" y="1974850"/>
          <p14:tracePt t="210967" x="3206750" y="1981200"/>
          <p14:tracePt t="210976" x="3219450" y="1993900"/>
          <p14:tracePt t="210991" x="3225800" y="2006600"/>
          <p14:tracePt t="210996" x="3232150" y="2019300"/>
          <p14:tracePt t="211003" x="3244850" y="2044700"/>
          <p14:tracePt t="211016" x="3257550" y="2082800"/>
          <p14:tracePt t="211033" x="3263900" y="2114550"/>
          <p14:tracePt t="211049" x="3276600" y="2146300"/>
          <p14:tracePt t="211066" x="3289300" y="2190750"/>
          <p14:tracePt t="211066" x="3289300" y="2203450"/>
          <p14:tracePt t="211093" x="3289300" y="2216150"/>
          <p14:tracePt t="211102" x="3295650" y="2235200"/>
          <p14:tracePt t="211116" x="3295650" y="2241550"/>
          <p14:tracePt t="211132" x="3295650" y="2254250"/>
          <p14:tracePt t="211177" x="3289300" y="2247900"/>
          <p14:tracePt t="211182" x="3289300" y="2241550"/>
          <p14:tracePt t="211192" x="3282950" y="2235200"/>
          <p14:tracePt t="211200" x="3263900" y="2203450"/>
          <p14:tracePt t="211222" x="3251200" y="2178050"/>
          <p14:tracePt t="211222" x="3244850" y="2165350"/>
          <p14:tracePt t="211244" x="3238500" y="2146300"/>
          <p14:tracePt t="211252" x="3232150" y="2114550"/>
          <p14:tracePt t="211267" x="3225800" y="2082800"/>
          <p14:tracePt t="211267" x="3219450" y="2063750"/>
          <p14:tracePt t="211289" x="3213100" y="2038350"/>
          <p14:tracePt t="211304" x="3206750" y="2012950"/>
          <p14:tracePt t="211318" x="3200400" y="1993900"/>
          <p14:tracePt t="211333" x="3200400" y="1981200"/>
          <p14:tracePt t="211349" x="3194050" y="1974850"/>
          <p14:tracePt t="211365" x="3206750" y="1974850"/>
          <p14:tracePt t="211365" x="3213100" y="1974850"/>
          <p14:tracePt t="211394" x="3219450" y="1981200"/>
          <p14:tracePt t="211402" x="3251200" y="1993900"/>
          <p14:tracePt t="211416" x="3276600" y="2012950"/>
          <p14:tracePt t="211432" x="3321050" y="2044700"/>
          <p14:tracePt t="211454" x="3359150" y="2063750"/>
          <p14:tracePt t="211466" x="3397250" y="2082800"/>
          <p14:tracePt t="211484" x="3422650" y="2101850"/>
          <p14:tracePt t="211499" x="3441700" y="2114550"/>
          <p14:tracePt t="211515" x="3473450" y="2133600"/>
          <p14:tracePt t="211515" x="3479800" y="2139950"/>
          <p14:tracePt t="211542" x="3486150" y="2139950"/>
          <p14:tracePt t="211553" x="3498850" y="2146300"/>
          <p14:tracePt t="211566" x="3505200" y="2152650"/>
          <p14:tracePt t="211582" x="0" y="0"/>
        </p14:tracePtLst>
        <p14:tracePtLst>
          <p14:tracePt t="212319" x="6210300" y="3251200"/>
          <p14:tracePt t="212328" x="6248400" y="3225800"/>
          <p14:tracePt t="212331" x="6286500" y="3206750"/>
          <p14:tracePt t="212340" x="6330950" y="3175000"/>
          <p14:tracePt t="212347" x="6489700" y="3098800"/>
          <p14:tracePt t="212368" x="6610350" y="3041650"/>
          <p14:tracePt t="212381" x="6743700" y="2984500"/>
          <p14:tracePt t="212397" x="6883400" y="2927350"/>
          <p14:tracePt t="212414" x="7016750" y="2870200"/>
          <p14:tracePt t="212431" x="7150100" y="2813050"/>
          <p14:tracePt t="212447" x="7340600" y="2730500"/>
          <p14:tracePt t="212468" x="7461250" y="2673350"/>
          <p14:tracePt t="212484" x="7562850" y="2622550"/>
          <p14:tracePt t="212484" x="7613650" y="2603500"/>
          <p14:tracePt t="212505" x="7708900" y="2559050"/>
          <p14:tracePt t="212519" x="7791450" y="2520950"/>
          <p14:tracePt t="212534" x="7861300" y="2489200"/>
          <p14:tracePt t="212548" x="7912100" y="2463800"/>
          <p14:tracePt t="212565" x="7956550" y="2451100"/>
          <p14:tracePt t="212582" x="7994650" y="2438400"/>
          <p14:tracePt t="212582" x="8001000" y="2432050"/>
          <p14:tracePt t="212610" x="8007350" y="2432050"/>
          <p14:tracePt t="212618" x="8020050" y="2425700"/>
          <p14:tracePt t="212648" x="8026400" y="2425700"/>
          <p14:tracePt t="212655" x="8026400" y="2419350"/>
          <p14:tracePt t="212668" x="8020050" y="2419350"/>
          <p14:tracePt t="212683" x="8020050" y="2406650"/>
          <p14:tracePt t="212699" x="8013700" y="2406650"/>
          <p14:tracePt t="212715" x="8001000" y="2393950"/>
          <p14:tracePt t="212732" x="7981950" y="2387600"/>
          <p14:tracePt t="212732" x="7969250" y="2381250"/>
          <p14:tracePt t="212760" x="7950200" y="2374900"/>
          <p14:tracePt t="212776" x="7937500" y="2368550"/>
          <p14:tracePt t="212783" x="7899400" y="2355850"/>
          <p14:tracePt t="212805" x="7874000" y="2349500"/>
          <p14:tracePt t="212818" x="7861300" y="2336800"/>
          <p14:tracePt t="212834" x="7848600" y="2330450"/>
          <p14:tracePt t="212848" x="7842250" y="2330450"/>
          <p14:tracePt t="212865" x="7835900" y="2324100"/>
          <p14:tracePt t="212899" x="7842250" y="2324100"/>
          <p14:tracePt t="212899" x="7848600" y="2324100"/>
          <p14:tracePt t="212909" x="7854950" y="2330450"/>
          <p14:tracePt t="212909" x="7867650" y="2330450"/>
          <p14:tracePt t="212924" x="7893050" y="2336800"/>
          <p14:tracePt t="212940" x="7912100" y="2336800"/>
          <p14:tracePt t="212948" x="7975600" y="2349500"/>
          <p14:tracePt t="212971" x="8020050" y="2349500"/>
          <p14:tracePt t="212985" x="8064500" y="2349500"/>
          <p14:tracePt t="212999" x="8102600" y="2349500"/>
          <p14:tracePt t="213015" x="8140700" y="2343150"/>
          <p14:tracePt t="213032" x="8185150" y="2343150"/>
          <p14:tracePt t="213055" x="8210550" y="2336800"/>
          <p14:tracePt t="213069" x="8223250" y="2343150"/>
          <p14:tracePt t="213084" x="8229600" y="2343150"/>
          <p14:tracePt t="213098" x="8235950" y="2355850"/>
          <p14:tracePt t="213121" x="8229600" y="2368550"/>
          <p14:tracePt t="213136" x="8210550" y="2393950"/>
          <p14:tracePt t="213149" x="8178800" y="2419350"/>
          <p14:tracePt t="213165" x="8147050" y="2444750"/>
          <p14:tracePt t="213182" x="8102600" y="2482850"/>
          <p14:tracePt t="213204" x="8077200" y="2508250"/>
          <p14:tracePt t="213219" x="8064500" y="2520950"/>
          <p14:tracePt t="213234" x="8051800" y="2533650"/>
          <p14:tracePt t="213249" x="8051800" y="2552700"/>
          <p14:tracePt t="213270" x="8058150" y="2559050"/>
          <p14:tracePt t="213285" x="8070850" y="2546350"/>
          <p14:tracePt t="213321" x="0" y="0"/>
        </p14:tracePtLst>
        <p14:tracePtLst>
          <p14:tracePt t="214547" x="7016750" y="2717800"/>
          <p14:tracePt t="214554" x="7016750" y="2724150"/>
          <p14:tracePt t="214564" x="7010400" y="2724150"/>
          <p14:tracePt t="214568" x="7004050" y="2736850"/>
          <p14:tracePt t="214583" x="6991350" y="2762250"/>
          <p14:tracePt t="214597" x="6985000" y="2794000"/>
          <p14:tracePt t="214614" x="6965950" y="2863850"/>
          <p14:tracePt t="214633" x="6953250" y="2908300"/>
          <p14:tracePt t="214648" x="6946900" y="2952750"/>
          <p14:tracePt t="214663" x="6940550" y="2990850"/>
          <p14:tracePt t="214680" x="6940550" y="3022600"/>
          <p14:tracePt t="214697" x="6946900" y="3048000"/>
          <p14:tracePt t="214713" x="6959600" y="3073400"/>
          <p14:tracePt t="214733" x="6972300" y="3092450"/>
          <p14:tracePt t="214747" x="6985000" y="3105150"/>
          <p14:tracePt t="214763" x="7004050" y="3111500"/>
          <p14:tracePt t="214780" x="7035800" y="3117850"/>
          <p14:tracePt t="214798" x="7054850" y="3111500"/>
          <p14:tracePt t="214814" x="7080250" y="3105150"/>
          <p14:tracePt t="214830" x="7099300" y="3098800"/>
          <p14:tracePt t="214847" x="7118350" y="3079750"/>
          <p14:tracePt t="214863" x="7143750" y="3054350"/>
          <p14:tracePt t="214883" x="7156450" y="3035300"/>
          <p14:tracePt t="214898" x="7162800" y="3003550"/>
          <p14:tracePt t="214914" x="7169150" y="2978150"/>
          <p14:tracePt t="214930" x="7162800" y="2927350"/>
          <p14:tracePt t="214950" x="7162800" y="2889250"/>
          <p14:tracePt t="214966" x="7156450" y="2857500"/>
          <p14:tracePt t="214982" x="7143750" y="2838450"/>
          <p14:tracePt t="214998" x="7124700" y="2806700"/>
          <p14:tracePt t="214998" x="7112000" y="2794000"/>
          <p14:tracePt t="214998" x="7099300" y="2781300"/>
          <p14:tracePt t="215027" x="7073900" y="2762250"/>
          <p14:tracePt t="215042" x="7054850" y="2749550"/>
          <p14:tracePt t="215049" x="7023100" y="2736850"/>
          <p14:tracePt t="215065" x="6959600" y="2730500"/>
          <p14:tracePt t="215110" x="0" y="0"/>
        </p14:tracePtLst>
        <p14:tracePtLst>
          <p14:tracePt t="216762" x="4286250" y="2730500"/>
          <p14:tracePt t="216766" x="4279900" y="2736850"/>
          <p14:tracePt t="216776" x="4273550" y="2749550"/>
          <p14:tracePt t="216780" x="4273550" y="2768600"/>
          <p14:tracePt t="216796" x="4267200" y="2794000"/>
          <p14:tracePt t="216813" x="4273550" y="2813050"/>
          <p14:tracePt t="216829" x="4273550" y="2838450"/>
          <p14:tracePt t="216847" x="4292600" y="2889250"/>
          <p14:tracePt t="216865" x="4305300" y="2921000"/>
          <p14:tracePt t="216879" x="4324350" y="2952750"/>
          <p14:tracePt t="216896" x="4343400" y="2978150"/>
          <p14:tracePt t="216896" x="4349750" y="2990850"/>
          <p14:tracePt t="216916" x="4368800" y="3009900"/>
          <p14:tracePt t="216931" x="4387850" y="3016250"/>
          <p14:tracePt t="216946" x="4413250" y="3022600"/>
          <p14:tracePt t="216962" x="4438650" y="3028950"/>
          <p14:tracePt t="216979" x="4464050" y="3028950"/>
          <p14:tracePt t="216996" x="4495800" y="3022600"/>
          <p14:tracePt t="217015" x="4514850" y="3016250"/>
          <p14:tracePt t="217029" x="4527550" y="3003550"/>
          <p14:tracePt t="217047" x="4546600" y="2965450"/>
          <p14:tracePt t="217069" x="4559300" y="2933700"/>
          <p14:tracePt t="217083" x="4572000" y="2908300"/>
          <p14:tracePt t="217097" x="4572000" y="2882900"/>
          <p14:tracePt t="217114" x="4565650" y="2857500"/>
          <p14:tracePt t="217130" x="4559300" y="2832100"/>
          <p14:tracePt t="217148" x="4540250" y="2800350"/>
          <p14:tracePt t="217175" x="4514850" y="2768600"/>
          <p14:tracePt t="217189" x="4495800" y="2749550"/>
          <p14:tracePt t="217197" x="4451350" y="2705100"/>
          <p14:tracePt t="217219" x="4419600" y="2679700"/>
          <p14:tracePt t="217232" x="4381500" y="2660650"/>
          <p14:tracePt t="217248" x="4343400" y="2647950"/>
          <p14:tracePt t="217264" x="4286250" y="2660650"/>
          <p14:tracePt t="217302" x="0" y="0"/>
        </p14:tracePtLst>
        <p14:tracePtLst>
          <p14:tracePt t="243343" x="6457950" y="4826000"/>
          <p14:tracePt t="243351" x="6438900" y="4832350"/>
          <p14:tracePt t="243355" x="6413500" y="4845050"/>
          <p14:tracePt t="243363" x="6388100" y="4857750"/>
          <p14:tracePt t="243371" x="6324600" y="4883150"/>
          <p14:tracePt t="243387" x="6254750" y="4914900"/>
          <p14:tracePt t="243404" x="6184900" y="4940300"/>
          <p14:tracePt t="243421" x="6083300" y="4972050"/>
          <p14:tracePt t="243441" x="6007100" y="4991100"/>
          <p14:tracePt t="243454" x="5924550" y="5003800"/>
          <p14:tracePt t="243471" x="5791200" y="5022850"/>
          <p14:tracePt t="243490" x="5695950" y="5029200"/>
          <p14:tracePt t="243504" x="5600700" y="5035550"/>
          <p14:tracePt t="243521" x="5511800" y="5029200"/>
          <p14:tracePt t="243537" x="5416550" y="5022850"/>
          <p14:tracePt t="243554" x="5314950" y="5003800"/>
          <p14:tracePt t="243571" x="5175250" y="4965700"/>
          <p14:tracePt t="243591" x="5086350" y="4933950"/>
          <p14:tracePt t="243604" x="4991100" y="4895850"/>
          <p14:tracePt t="243621" x="4851400" y="4832350"/>
          <p14:tracePt t="243640" x="4762500" y="4775200"/>
          <p14:tracePt t="243655" x="4679950" y="4718050"/>
          <p14:tracePt t="243670" x="4597400" y="4648200"/>
          <p14:tracePt t="243688" x="4514850" y="4565650"/>
          <p14:tracePt t="243705" x="4438650" y="4483100"/>
          <p14:tracePt t="243705" x="4406900" y="4438650"/>
          <p14:tracePt t="243727" x="4343400" y="4337050"/>
          <p14:tracePt t="243727" x="4311650" y="4286250"/>
          <p14:tracePt t="243749" x="4286250" y="4235450"/>
          <p14:tracePt t="243757" x="4241800" y="4133850"/>
          <p14:tracePt t="243772" x="4178300" y="3968750"/>
          <p14:tracePt t="243794" x="4146550" y="3848100"/>
          <p14:tracePt t="243808" x="4121150" y="3740150"/>
          <p14:tracePt t="243823" x="4108450" y="3619500"/>
          <p14:tracePt t="243838" x="4102100" y="3498850"/>
          <p14:tracePt t="243855" x="4102100" y="3384550"/>
          <p14:tracePt t="243871" x="4114800" y="3213100"/>
          <p14:tracePt t="243892" x="4140200" y="3098800"/>
          <p14:tracePt t="243908" x="4171950" y="2990850"/>
          <p14:tracePt t="243908" x="4184650" y="2940050"/>
          <p14:tracePt t="243928" x="4229100" y="2832100"/>
          <p14:tracePt t="243944" x="4279900" y="2730500"/>
          <p14:tracePt t="243958" x="4343400" y="2616200"/>
          <p14:tracePt t="243973" x="4425950" y="2508250"/>
          <p14:tracePt t="243988" x="4508500" y="2400300"/>
          <p14:tracePt t="244005" x="4610100" y="2305050"/>
          <p14:tracePt t="244005" x="4660900" y="2260600"/>
          <p14:tracePt t="244027" x="4768850" y="2171700"/>
          <p14:tracePt t="244042" x="4883150" y="2095500"/>
          <p14:tracePt t="244057" x="5003800" y="2012950"/>
          <p14:tracePt t="244057" x="5067300" y="1981200"/>
          <p14:tracePt t="244078" x="5200650" y="1911350"/>
          <p14:tracePt t="244095" x="5334000" y="1854200"/>
          <p14:tracePt t="244108" x="5467350" y="1803400"/>
          <p14:tracePt t="244124" x="5600700" y="1765300"/>
          <p14:tracePt t="244138" x="5721350" y="1739900"/>
          <p14:tracePt t="244155" x="5842000" y="1733550"/>
          <p14:tracePt t="244172" x="6013450" y="1739900"/>
          <p14:tracePt t="244172" x="6070600" y="1746250"/>
          <p14:tracePt t="244199" x="6127750" y="1758950"/>
          <p14:tracePt t="244206" x="6235700" y="1784350"/>
          <p14:tracePt t="244222" x="6394450" y="1841500"/>
          <p14:tracePt t="244244" x="6496050" y="1879600"/>
          <p14:tracePt t="244258" x="6597650" y="1930400"/>
          <p14:tracePt t="244273" x="6692900" y="1987550"/>
          <p14:tracePt t="244288" x="6775450" y="2044700"/>
          <p14:tracePt t="244305" x="6864350" y="2114550"/>
          <p14:tracePt t="244321" x="6965950" y="2228850"/>
          <p14:tracePt t="244321" x="6997700" y="2266950"/>
          <p14:tracePt t="244348" x="7029450" y="2305050"/>
          <p14:tracePt t="244356" x="7080250" y="2393950"/>
          <p14:tracePt t="244372" x="7150100" y="2533650"/>
          <p14:tracePt t="244394" x="7188200" y="2622550"/>
          <p14:tracePt t="244409" x="7226300" y="2717800"/>
          <p14:tracePt t="244423" x="7258050" y="2819400"/>
          <p14:tracePt t="244439" x="7283450" y="2914650"/>
          <p14:tracePt t="244454" x="7302500" y="3009900"/>
          <p14:tracePt t="244472" x="7321550" y="3149600"/>
          <p14:tracePt t="244472" x="7327900" y="3194050"/>
          <p14:tracePt t="244499" x="7334250" y="3238500"/>
          <p14:tracePt t="244506" x="7340600" y="3321050"/>
          <p14:tracePt t="244506" x="7340600" y="3365500"/>
          <p14:tracePt t="244528" x="7340600" y="3441700"/>
          <p14:tracePt t="244544" x="7334250" y="3517900"/>
          <p14:tracePt t="244558" x="7321550" y="3594100"/>
          <p14:tracePt t="244572" x="7296150" y="3670300"/>
          <p14:tracePt t="244588" x="7264400" y="3746500"/>
          <p14:tracePt t="244605" x="7232650" y="3822700"/>
          <p14:tracePt t="244621" x="7162800" y="3937000"/>
          <p14:tracePt t="244621" x="7137400" y="3981450"/>
          <p14:tracePt t="244649" x="7105650" y="4019550"/>
          <p14:tracePt t="244649" x="7073900" y="4057650"/>
          <p14:tracePt t="244664" x="7042150" y="4095750"/>
          <p14:tracePt t="244664" x="7004050" y="4140200"/>
          <p14:tracePt t="244679" x="6959600" y="4184650"/>
          <p14:tracePt t="244679" x="6915150" y="4222750"/>
          <p14:tracePt t="244695" x="6819900" y="4311650"/>
          <p14:tracePt t="244708" x="6724650" y="4387850"/>
          <p14:tracePt t="244723" x="6616700" y="4464050"/>
          <p14:tracePt t="244738" x="6515100" y="4527550"/>
          <p14:tracePt t="244755" x="6413500" y="4584700"/>
          <p14:tracePt t="244772" x="6311900" y="4635500"/>
          <p14:tracePt t="244772" x="6267450" y="4654550"/>
          <p14:tracePt t="244794" x="6178550" y="4692650"/>
          <p14:tracePt t="244808" x="6089650" y="4724400"/>
          <p14:tracePt t="244823" x="6007100" y="4743450"/>
          <p14:tracePt t="244838" x="5892800" y="4762500"/>
          <p14:tracePt t="244860" x="5816600" y="4775200"/>
          <p14:tracePt t="244874" x="5740400" y="4775200"/>
          <p14:tracePt t="244889" x="5670550" y="4775200"/>
          <p14:tracePt t="244905" x="5568950" y="4756150"/>
          <p14:tracePt t="244905" x="5511800" y="4743450"/>
          <p14:tracePt t="244905" x="5480050" y="4730750"/>
          <p14:tracePt t="244905" x="5454650" y="4724400"/>
          <p14:tracePt t="244905" x="5422900" y="4718050"/>
          <p14:tracePt t="244905" x="5397500" y="4711700"/>
          <p14:tracePt t="244905" x="5378450" y="4705350"/>
          <p14:tracePt t="244905" x="5353050" y="4699000"/>
          <p14:tracePt t="244905" x="5327650" y="4692650"/>
          <p14:tracePt t="244905" x="5308600" y="4679950"/>
          <p14:tracePt t="244905" x="5289550" y="4673600"/>
          <p14:tracePt t="244905" x="5270500" y="4667250"/>
          <p14:tracePt t="244905" x="5251450" y="4660900"/>
          <p14:tracePt t="244905" x="5219700" y="4641850"/>
          <p14:tracePt t="244905" x="5200650" y="4635500"/>
          <p14:tracePt t="244905" x="5187950" y="4629150"/>
          <p14:tracePt t="244905" x="5168900" y="4616450"/>
          <p14:tracePt t="244905" x="5162550" y="4616450"/>
          <p14:tracePt t="244905" x="5149850" y="4610100"/>
          <p14:tracePt t="244905" x="5143500" y="4610100"/>
          <p14:tracePt t="244905" x="5137150" y="4603750"/>
          <p14:tracePt t="245105" x="5130800" y="4597400"/>
          <p14:tracePt t="245105" x="5124450" y="4597400"/>
          <p14:tracePt t="245133" x="5118100" y="4591050"/>
          <p14:tracePt t="245153" x="5111750" y="4591050"/>
          <p14:tracePt t="245191" x="5105400" y="4591050"/>
          <p14:tracePt t="245249" x="5105400" y="4597400"/>
          <p14:tracePt t="245257" x="5099050" y="4603750"/>
          <p14:tracePt t="245285" x="0" y="0"/>
        </p14:tracePtLst>
        <p14:tracePtLst>
          <p14:tracePt t="251444" x="1384300" y="4940300"/>
          <p14:tracePt t="251451" x="1377950" y="4921250"/>
          <p14:tracePt t="251457" x="1371600" y="4902200"/>
          <p14:tracePt t="251469" x="1365250" y="4876800"/>
          <p14:tracePt t="251471" x="1358900" y="4819650"/>
          <p14:tracePt t="251487" x="1352550" y="4749800"/>
          <p14:tracePt t="251501" x="1339850" y="4673600"/>
          <p14:tracePt t="251518" x="1333500" y="4578350"/>
          <p14:tracePt t="251534" x="1314450" y="4425950"/>
          <p14:tracePt t="251552" x="1308100" y="4318000"/>
          <p14:tracePt t="251568" x="1301750" y="4191000"/>
          <p14:tracePt t="251585" x="1295400" y="4064000"/>
          <p14:tracePt t="251601" x="1295400" y="3924300"/>
          <p14:tracePt t="251618" x="1289050" y="3708400"/>
          <p14:tracePt t="251636" x="1289050" y="3562350"/>
          <p14:tracePt t="251651" x="1276350" y="3422650"/>
          <p14:tracePt t="251668" x="1270000" y="3282950"/>
          <p14:tracePt t="251684" x="1250950" y="3092450"/>
          <p14:tracePt t="251702" x="1238250" y="2959100"/>
          <p14:tracePt t="251718" x="1225550" y="2825750"/>
          <p14:tracePt t="251735" x="1225550" y="2692400"/>
          <p14:tracePt t="251751" x="1225550" y="2514600"/>
          <p14:tracePt t="251751" x="1225550" y="2463800"/>
          <p14:tracePt t="251780" x="1225550" y="2413000"/>
          <p14:tracePt t="251780" x="1231900" y="2368550"/>
          <p14:tracePt t="251795" x="1231900" y="2330450"/>
          <p14:tracePt t="251803" x="1238250" y="2266950"/>
          <p14:tracePt t="251803" x="1244600" y="2235200"/>
          <p14:tracePt t="251825" x="1244600" y="2197100"/>
          <p14:tracePt t="251841" x="1250950" y="2178050"/>
          <p14:tracePt t="251854" x="1250950" y="2165350"/>
          <p14:tracePt t="251870" x="1257300" y="2159000"/>
          <p14:tracePt t="251885" x="1263650" y="2171700"/>
          <p14:tracePt t="251902" x="1276350" y="2197100"/>
          <p14:tracePt t="251902" x="1276350" y="2222500"/>
          <p14:tracePt t="251902" x="1282700" y="2247900"/>
          <p14:tracePt t="251930" x="1282700" y="2279650"/>
          <p14:tracePt t="251930" x="1289050" y="2324100"/>
          <p14:tracePt t="251946" x="1289050" y="2368550"/>
          <p14:tracePt t="251953" x="1295400" y="2470150"/>
          <p14:tracePt t="251970" x="1308100" y="2654300"/>
          <p14:tracePt t="251992" x="1320800" y="2794000"/>
          <p14:tracePt t="252005" x="1333500" y="2940050"/>
          <p14:tracePt t="252021" x="1346200" y="3092450"/>
          <p14:tracePt t="252035" x="1358900" y="3251200"/>
          <p14:tracePt t="252052" x="1377950" y="3422650"/>
          <p14:tracePt t="252052" x="1384300" y="3505200"/>
          <p14:tracePt t="252074" x="1403350" y="3676650"/>
          <p14:tracePt t="252074" x="1409700" y="3765550"/>
          <p14:tracePt t="252095" x="1416050" y="3854450"/>
          <p14:tracePt t="252103" x="1428750" y="4019550"/>
          <p14:tracePt t="252119" x="1441450" y="4254500"/>
          <p14:tracePt t="252142" x="1447800" y="4400550"/>
          <p14:tracePt t="252154" x="1447800" y="4527550"/>
          <p14:tracePt t="252170" x="1454150" y="4635500"/>
          <p14:tracePt t="252185" x="1454150" y="4724400"/>
          <p14:tracePt t="252202" x="1460500" y="4794250"/>
          <p14:tracePt t="252219" x="1466850" y="4876800"/>
          <p14:tracePt t="252247" x="1473200" y="4889500"/>
          <p14:tracePt t="252247" x="1473200" y="4902200"/>
          <p14:tracePt t="252262" x="1473200" y="4914900"/>
          <p14:tracePt t="252275" x="1479550" y="4927600"/>
          <p14:tracePt t="252290" x="1479550" y="4921250"/>
          <p14:tracePt t="252304" x="1485900" y="4895850"/>
          <p14:tracePt t="252319" x="1492250" y="4845050"/>
          <p14:tracePt t="252335" x="1492250" y="4762500"/>
          <p14:tracePt t="252352" x="1485900" y="4667250"/>
          <p14:tracePt t="252369" x="1479550" y="4489450"/>
          <p14:tracePt t="252369" x="1473200" y="4419600"/>
          <p14:tracePt t="252397" x="1473200" y="4349750"/>
          <p14:tracePt t="252405" x="1466850" y="4210050"/>
          <p14:tracePt t="252405" x="1466850" y="4133850"/>
          <p14:tracePt t="252426" x="1460500" y="4051300"/>
          <p14:tracePt t="252435" x="1460500" y="3790950"/>
          <p14:tracePt t="252457" x="1466850" y="3600450"/>
          <p14:tracePt t="252470" x="1473200" y="3416300"/>
          <p14:tracePt t="252485" x="1473200" y="3232150"/>
          <p14:tracePt t="252502" x="1479550" y="3054350"/>
          <p14:tracePt t="252519" x="1479550" y="2800350"/>
          <p14:tracePt t="252519" x="1485900" y="2717800"/>
          <p14:tracePt t="252548" x="1485900" y="2635250"/>
          <p14:tracePt t="252555" x="1485900" y="2489200"/>
          <p14:tracePt t="252570" x="1485900" y="2362200"/>
          <p14:tracePt t="252585" x="1485900" y="2203450"/>
          <p14:tracePt t="252608" x="1479550" y="2127250"/>
          <p14:tracePt t="252620" x="1479550" y="2076450"/>
          <p14:tracePt t="252636" x="1473200" y="2044700"/>
          <p14:tracePt t="252652" x="1473200" y="2032000"/>
          <p14:tracePt t="252669" x="1473200" y="2044700"/>
          <p14:tracePt t="252669" x="1473200" y="2070100"/>
          <p14:tracePt t="252698" x="1473200" y="2095500"/>
          <p14:tracePt t="252704" x="1473200" y="2178050"/>
          <p14:tracePt t="252720" x="1479550" y="2292350"/>
          <p14:tracePt t="252735" x="1485900" y="2368550"/>
          <p14:tracePt t="252752" x="0" y="0"/>
        </p14:tracePtLst>
        <p14:tracePtLst>
          <p14:tracePt t="254257" x="3625850" y="6057900"/>
          <p14:tracePt t="254266" x="3619500" y="6064250"/>
          <p14:tracePt t="254269" x="3613150" y="6070600"/>
          <p14:tracePt t="254278" x="3606800" y="6076950"/>
          <p14:tracePt t="254284" x="3587750" y="6096000"/>
          <p14:tracePt t="254300" x="3562350" y="6108700"/>
          <p14:tracePt t="254317" x="3543300" y="6121400"/>
          <p14:tracePt t="254334" x="3517900" y="6134100"/>
          <p14:tracePt t="254350" x="3486150" y="6146800"/>
          <p14:tracePt t="254369" x="3467100" y="6146800"/>
          <p14:tracePt t="254384" x="3454400" y="6140450"/>
          <p14:tracePt t="254400" x="3429000" y="6134100"/>
          <p14:tracePt t="254400" x="3422650" y="6127750"/>
          <p14:tracePt t="254420" x="3403600" y="6121400"/>
          <p14:tracePt t="254435" x="3384550" y="6115050"/>
          <p14:tracePt t="254450" x="3359150" y="6102350"/>
          <p14:tracePt t="254468" x="3333750" y="6096000"/>
          <p14:tracePt t="254484" x="3314700" y="6083300"/>
          <p14:tracePt t="254484" x="3308350" y="6076950"/>
          <p14:tracePt t="254484" x="3295650" y="6064250"/>
          <p14:tracePt t="254512" x="3270250" y="6045200"/>
          <p14:tracePt t="254528" x="3257550" y="6032500"/>
          <p14:tracePt t="254536" x="3238500" y="6013450"/>
          <p14:tracePt t="254536" x="3232150" y="6000750"/>
          <p14:tracePt t="254557" x="3213100" y="5975350"/>
          <p14:tracePt t="254573" x="3200400" y="5949950"/>
          <p14:tracePt t="254587" x="3187700" y="5924550"/>
          <p14:tracePt t="254603" x="3181350" y="5905500"/>
          <p14:tracePt t="254619" x="3181350" y="5880100"/>
          <p14:tracePt t="254634" x="3181350" y="5848350"/>
          <p14:tracePt t="254651" x="3194050" y="5810250"/>
          <p14:tracePt t="254651" x="3194050" y="5791200"/>
          <p14:tracePt t="254679" x="3200400" y="5778500"/>
          <p14:tracePt t="254687" x="3213100" y="5753100"/>
          <p14:tracePt t="254702" x="3232150" y="5727700"/>
          <p14:tracePt t="254702" x="3238500" y="5715000"/>
          <p14:tracePt t="254724" x="3257550" y="5695950"/>
          <p14:tracePt t="254738" x="3276600" y="5676900"/>
          <p14:tracePt t="254754" x="3295650" y="5664200"/>
          <p14:tracePt t="254768" x="3321050" y="5651500"/>
          <p14:tracePt t="254785" x="3340100" y="5638800"/>
          <p14:tracePt t="254801" x="3384550" y="5626100"/>
          <p14:tracePt t="254822" x="3409950" y="5619750"/>
          <p14:tracePt t="254837" x="3429000" y="5613400"/>
          <p14:tracePt t="254852" x="3460750" y="5613400"/>
          <p14:tracePt t="254867" x="3498850" y="5619750"/>
          <p14:tracePt t="254889" x="3530600" y="5626100"/>
          <p14:tracePt t="254904" x="3556000" y="5632450"/>
          <p14:tracePt t="254918" x="3587750" y="5638800"/>
          <p14:tracePt t="254935" x="3613150" y="5645150"/>
          <p14:tracePt t="254951" x="3657600" y="5651500"/>
          <p14:tracePt t="254972" x="3695700" y="5651500"/>
          <p14:tracePt t="254988" x="3727450" y="5657850"/>
          <p14:tracePt t="255002" x="3759200" y="5657850"/>
          <p14:tracePt t="255002" x="3771900" y="5657850"/>
          <p14:tracePt t="255024" x="3803650" y="5657850"/>
          <p14:tracePt t="255038" x="3841750" y="5651500"/>
          <p14:tracePt t="255053" x="3867150" y="5651500"/>
          <p14:tracePt t="255068" x="3905250" y="5651500"/>
          <p14:tracePt t="255085" x="3937000" y="5651500"/>
          <p14:tracePt t="255101" x="3987800" y="5651500"/>
          <p14:tracePt t="255101" x="4006850" y="5651500"/>
          <p14:tracePt t="255129" x="4019550" y="5645150"/>
          <p14:tracePt t="255136" x="4044950" y="5645150"/>
          <p14:tracePt t="255152" x="4076700" y="5638800"/>
          <p14:tracePt t="255167" x="4121150" y="5632450"/>
          <p14:tracePt t="255188" x="4146550" y="5632450"/>
          <p14:tracePt t="255203" x="4178300" y="5632450"/>
          <p14:tracePt t="255217" x="4197350" y="5632450"/>
          <p14:tracePt t="255234" x="4222750" y="5632450"/>
          <p14:tracePt t="255251" x="4260850" y="5632450"/>
          <p14:tracePt t="255251" x="4273550" y="5632450"/>
          <p14:tracePt t="255278" x="4286250" y="5632450"/>
          <p14:tracePt t="255286" x="4318000" y="5632450"/>
          <p14:tracePt t="255302" x="4343400" y="5632450"/>
          <p14:tracePt t="255317" x="4375150" y="5632450"/>
          <p14:tracePt t="255339" x="4406900" y="5632450"/>
          <p14:tracePt t="255353" x="4432300" y="5632450"/>
          <p14:tracePt t="255367" x="4464050" y="5632450"/>
          <p14:tracePt t="255384" x="4495800" y="5632450"/>
          <p14:tracePt t="255401" x="4521200" y="5632450"/>
          <p14:tracePt t="255418" x="4559300" y="5626100"/>
          <p14:tracePt t="255418" x="4578350" y="5626100"/>
          <p14:tracePt t="255443" x="4603750" y="5626100"/>
          <p14:tracePt t="255458" x="4616450" y="5626100"/>
          <p14:tracePt t="255467" x="4660900" y="5626100"/>
          <p14:tracePt t="255489" x="4692650" y="5626100"/>
          <p14:tracePt t="255503" x="4718050" y="5619750"/>
          <p14:tracePt t="255517" x="4756150" y="5619750"/>
          <p14:tracePt t="255534" x="4787900" y="5613400"/>
          <p14:tracePt t="255551" x="4819650" y="5613400"/>
          <p14:tracePt t="255567" x="4870450" y="5607050"/>
          <p14:tracePt t="255567" x="4889500" y="5607050"/>
          <p14:tracePt t="255594" x="4927600" y="5600700"/>
          <p14:tracePt t="255608" x="4946650" y="5600700"/>
          <p14:tracePt t="255608" x="4965700" y="5600700"/>
          <p14:tracePt t="255623" x="4997450" y="5600700"/>
          <p14:tracePt t="255638" x="5035550" y="5600700"/>
          <p14:tracePt t="255653" x="5067300" y="5607050"/>
          <p14:tracePt t="255667" x="5099050" y="5613400"/>
          <p14:tracePt t="255684" x="5130800" y="5619750"/>
          <p14:tracePt t="255700" x="5162550" y="5626100"/>
          <p14:tracePt t="255700" x="5175250" y="5626100"/>
          <p14:tracePt t="255723" x="5207000" y="5632450"/>
          <p14:tracePt t="255723" x="5226050" y="5632450"/>
          <p14:tracePt t="255744" x="5245100" y="5632450"/>
          <p14:tracePt t="255753" x="5276850" y="5638800"/>
          <p14:tracePt t="255767" x="5334000" y="5638800"/>
          <p14:tracePt t="255789" x="5372100" y="5638800"/>
          <p14:tracePt t="255805" x="5403850" y="5645150"/>
          <p14:tracePt t="255818" x="5435600" y="5645150"/>
          <p14:tracePt t="255834" x="5467350" y="5645150"/>
          <p14:tracePt t="255851" x="5499100" y="5645150"/>
          <p14:tracePt t="255867" x="5543550" y="5651500"/>
          <p14:tracePt t="255867" x="5556250" y="5651500"/>
          <p14:tracePt t="255894" x="5568950" y="5651500"/>
          <p14:tracePt t="255902" x="5588000" y="5657850"/>
          <p14:tracePt t="255918" x="5607050" y="5676900"/>
          <p14:tracePt t="255940" x="5626100" y="5689600"/>
          <p14:tracePt t="255954" x="5638800" y="5702300"/>
          <p14:tracePt t="255969" x="5651500" y="5727700"/>
          <p14:tracePt t="255984" x="5664200" y="5753100"/>
          <p14:tracePt t="256001" x="5683250" y="5784850"/>
          <p14:tracePt t="256001" x="5689600" y="5810250"/>
          <p14:tracePt t="256001" x="5695950" y="5829300"/>
          <p14:tracePt t="256029" x="5702300" y="5848350"/>
          <p14:tracePt t="256029" x="5708650" y="5861050"/>
          <p14:tracePt t="256043" x="5715000" y="5880100"/>
          <p14:tracePt t="256053" x="5727700" y="5905500"/>
          <p14:tracePt t="256068" x="5740400" y="5930900"/>
          <p14:tracePt t="256089" x="5746750" y="5949950"/>
          <p14:tracePt t="256105" x="5746750" y="5962650"/>
          <p14:tracePt t="256118" x="5753100" y="5975350"/>
          <p14:tracePt t="256135" x="5753100" y="5981700"/>
          <p14:tracePt t="256151" x="5746750" y="5994400"/>
          <p14:tracePt t="256169" x="5740400" y="6000750"/>
          <p14:tracePt t="256169" x="5734050" y="6007100"/>
          <p14:tracePt t="256194" x="5734050" y="6013450"/>
          <p14:tracePt t="256203" x="5721350" y="6019800"/>
          <p14:tracePt t="256217" x="5689600" y="6038850"/>
          <p14:tracePt t="256240" x="5664200" y="6051550"/>
          <p14:tracePt t="256255" x="5638800" y="6057900"/>
          <p14:tracePt t="256268" x="5607050" y="6070600"/>
          <p14:tracePt t="256284" x="5575300" y="6083300"/>
          <p14:tracePt t="256301" x="5537200" y="6089650"/>
          <p14:tracePt t="256317" x="5480050" y="6102350"/>
          <p14:tracePt t="256317" x="5461000" y="6108700"/>
          <p14:tracePt t="256345" x="5441950" y="6115050"/>
          <p14:tracePt t="256353" x="5397500" y="6121400"/>
          <p14:tracePt t="256367" x="5359400" y="6127750"/>
          <p14:tracePt t="256367" x="5334000" y="6134100"/>
          <p14:tracePt t="256390" x="5289550" y="6140450"/>
          <p14:tracePt t="256404" x="5245100" y="6146800"/>
          <p14:tracePt t="256417" x="5200650" y="6146800"/>
          <p14:tracePt t="256435" x="5156200" y="6153150"/>
          <p14:tracePt t="256450" x="5111750" y="6153150"/>
          <p14:tracePt t="256467" x="5048250" y="6159500"/>
          <p14:tracePt t="256467" x="5022850" y="6159500"/>
          <p14:tracePt t="256495" x="4997450" y="6159500"/>
          <p14:tracePt t="256503" x="4953000" y="6159500"/>
          <p14:tracePt t="256517" x="4908550" y="6159500"/>
          <p14:tracePt t="256517" x="4889500" y="6159500"/>
          <p14:tracePt t="256540" x="4838700" y="6159500"/>
          <p14:tracePt t="256554" x="4794250" y="6159500"/>
          <p14:tracePt t="256568" x="4768850" y="6159500"/>
          <p14:tracePt t="256568" x="4743450" y="6159500"/>
          <p14:tracePt t="256604" x="4711700" y="6153150"/>
          <p14:tracePt t="256608" x="4679950" y="6153150"/>
          <p14:tracePt t="256617" x="4622800" y="6146800"/>
          <p14:tracePt t="256617" x="4603750" y="6146800"/>
          <p14:tracePt t="256617" x="4578350" y="6140450"/>
          <p14:tracePt t="256646" x="4527550" y="6134100"/>
          <p14:tracePt t="256660" x="4508500" y="6134100"/>
          <p14:tracePt t="256668" x="4445000" y="6127750"/>
          <p14:tracePt t="256689" x="4400550" y="6127750"/>
          <p14:tracePt t="256704" x="4356100" y="6127750"/>
          <p14:tracePt t="256718" x="4318000" y="6127750"/>
          <p14:tracePt t="256734" x="4279900" y="6121400"/>
          <p14:tracePt t="256750" x="4241800" y="6115050"/>
          <p14:tracePt t="256767" x="4203700" y="6115050"/>
          <p14:tracePt t="256767" x="4165600" y="6108700"/>
          <p14:tracePt t="256795" x="4121150" y="6108700"/>
          <p14:tracePt t="256810" x="4102100" y="6108700"/>
          <p14:tracePt t="256818" x="4057650" y="6108700"/>
          <p14:tracePt t="256835" x="3994150" y="6115050"/>
          <p14:tracePt t="256856" x="3956050" y="6115050"/>
          <p14:tracePt t="256869" x="3911600" y="6121400"/>
          <p14:tracePt t="256885" x="3873500" y="6127750"/>
          <p14:tracePt t="256900" x="3829050" y="6127750"/>
          <p14:tracePt t="256917" x="3797300" y="6134100"/>
          <p14:tracePt t="256917" x="3752850" y="6134100"/>
          <p14:tracePt t="256948" x="3721100" y="6140450"/>
          <p14:tracePt t="256960" x="3695700" y="6140450"/>
          <p14:tracePt t="256969" x="3663950" y="6146800"/>
          <p14:tracePt t="256983" x="3613150" y="6153150"/>
          <p14:tracePt t="257005" x="3587750" y="6153150"/>
          <p14:tracePt t="257020" x="3562350" y="6153150"/>
          <p14:tracePt t="257035" x="3536950" y="6159500"/>
          <p14:tracePt t="257050" x="3511550" y="6159500"/>
          <p14:tracePt t="257067" x="3492500" y="6159500"/>
          <p14:tracePt t="257089" x="3479800" y="6159500"/>
          <p14:tracePt t="257104" x="3467100" y="6159500"/>
          <p14:tracePt t="257119" x="3460750" y="6159500"/>
          <p14:tracePt t="257134" x="3454400" y="6153150"/>
          <p14:tracePt t="257180" x="3448050" y="6153150"/>
          <p14:tracePt t="257186" x="3448050" y="6159500"/>
          <p14:tracePt t="257434" x="3441700" y="6153150"/>
          <p14:tracePt t="257460" x="0" y="0"/>
        </p14:tracePtLst>
        <p14:tracePtLst>
          <p14:tracePt t="258980" x="6076950" y="6083300"/>
          <p14:tracePt t="258984" x="6102350" y="6089650"/>
          <p14:tracePt t="258994" x="6134100" y="6089650"/>
          <p14:tracePt t="258999" x="6191250" y="6096000"/>
          <p14:tracePt t="259015" x="6248400" y="6096000"/>
          <p14:tracePt t="259032" x="6311900" y="6096000"/>
          <p14:tracePt t="259049" x="6381750" y="6102350"/>
          <p14:tracePt t="259065" x="6489700" y="6096000"/>
          <p14:tracePt t="259084" x="6559550" y="6096000"/>
          <p14:tracePt t="259098" x="6623050" y="6089650"/>
          <p14:tracePt t="259115" x="6731000" y="6089650"/>
          <p14:tracePt t="259134" x="6807200" y="6089650"/>
          <p14:tracePt t="259150" x="6883400" y="6089650"/>
          <p14:tracePt t="259165" x="6959600" y="6089650"/>
          <p14:tracePt t="259182" x="7035800" y="6089650"/>
          <p14:tracePt t="259199" x="7112000" y="6089650"/>
          <p14:tracePt t="259215" x="7232650" y="6070600"/>
          <p14:tracePt t="259233" x="7308850" y="6064250"/>
          <p14:tracePt t="259248" x="7385050" y="6051550"/>
          <p14:tracePt t="259265" x="7493000" y="6038850"/>
          <p14:tracePt t="259285" x="7562850" y="6038850"/>
          <p14:tracePt t="259300" x="7626350" y="6038850"/>
          <p14:tracePt t="259315" x="7683500" y="6038850"/>
          <p14:tracePt t="259332" x="7727950" y="6038850"/>
          <p14:tracePt t="259349" x="7772400" y="6045200"/>
          <p14:tracePt t="259365" x="7816850" y="6051550"/>
          <p14:tracePt t="259383" x="7835900" y="6051550"/>
          <p14:tracePt t="259398" x="7848600" y="6051550"/>
          <p14:tracePt t="259415" x="7842250" y="6057900"/>
          <p14:tracePt t="259432" x="0" y="0"/>
        </p14:tracePtLst>
        <p14:tracePtLst>
          <p14:tracePt t="275661" x="6997700" y="2508250"/>
          <p14:tracePt t="275670" x="6985000" y="2489200"/>
          <p14:tracePt t="275676" x="6965950" y="2476500"/>
          <p14:tracePt t="275679" x="6934200" y="2444750"/>
          <p14:tracePt t="275695" x="6902450" y="2413000"/>
          <p14:tracePt t="275710" x="6858000" y="2381250"/>
          <p14:tracePt t="275726" x="6813550" y="2349500"/>
          <p14:tracePt t="275743" x="6769100" y="2317750"/>
          <p14:tracePt t="275759" x="6692900" y="2260600"/>
          <p14:tracePt t="275779" x="6635750" y="2222500"/>
          <p14:tracePt t="275793" x="6578600" y="2190750"/>
          <p14:tracePt t="275810" x="6515100" y="2146300"/>
          <p14:tracePt t="275826" x="6413500" y="2089150"/>
          <p14:tracePt t="275846" x="6343650" y="2051050"/>
          <p14:tracePt t="275860" x="6261100" y="2012950"/>
          <p14:tracePt t="275875" x="6178550" y="1981200"/>
          <p14:tracePt t="275893" x="6096000" y="1955800"/>
          <p14:tracePt t="275909" x="5956300" y="1917700"/>
          <p14:tracePt t="275930" x="5861050" y="1898650"/>
          <p14:tracePt t="275944" x="5759450" y="1879600"/>
          <p14:tracePt t="275959" x="5657850" y="1873250"/>
          <p14:tracePt t="275976" x="5505450" y="1873250"/>
          <p14:tracePt t="275995" x="5410200" y="1885950"/>
          <p14:tracePt t="276009" x="5308600" y="1905000"/>
          <p14:tracePt t="276026" x="5219700" y="1917700"/>
          <p14:tracePt t="276043" x="5130800" y="1943100"/>
          <p14:tracePt t="276060" x="5003800" y="1987550"/>
          <p14:tracePt t="276079" x="4914900" y="2032000"/>
          <p14:tracePt t="276094" x="4819650" y="2082800"/>
          <p14:tracePt t="276110" x="4737100" y="2133600"/>
          <p14:tracePt t="276127" x="4622800" y="2209800"/>
          <p14:tracePt t="276145" x="4552950" y="2260600"/>
          <p14:tracePt t="276160" x="4495800" y="2311400"/>
          <p14:tracePt t="276176" x="4445000" y="2362200"/>
          <p14:tracePt t="276193" x="4394200" y="2425700"/>
          <p14:tracePt t="276209" x="4330700" y="2540000"/>
          <p14:tracePt t="276229" x="4298950" y="2622550"/>
          <p14:tracePt t="276243" x="4267200" y="2717800"/>
          <p14:tracePt t="276260" x="4248150" y="2813050"/>
          <p14:tracePt t="276276" x="4222750" y="2971800"/>
          <p14:tracePt t="276295" x="4216400" y="3086100"/>
          <p14:tracePt t="276309" x="4203700" y="3194050"/>
          <p14:tracePt t="276326" x="4203700" y="3308350"/>
          <p14:tracePt t="276343" x="4216400" y="3422650"/>
          <p14:tracePt t="276359" x="4229100" y="3530600"/>
          <p14:tracePt t="276376" x="4267200" y="3702050"/>
          <p14:tracePt t="276395" x="4298950" y="3816350"/>
          <p14:tracePt t="276410" x="4343400" y="3930650"/>
          <p14:tracePt t="276426" x="4413250" y="4089400"/>
          <p14:tracePt t="276444" x="4470400" y="4184650"/>
          <p14:tracePt t="276460" x="4540250" y="4279900"/>
          <p14:tracePt t="276475" x="4616450" y="4362450"/>
          <p14:tracePt t="276493" x="4692650" y="4438650"/>
          <p14:tracePt t="276509" x="4781550" y="4502150"/>
          <p14:tracePt t="276525" x="4908550" y="4572000"/>
          <p14:tracePt t="276545" x="5003800" y="4597400"/>
          <p14:tracePt t="276559" x="5111750" y="4622800"/>
          <p14:tracePt t="276576" x="5226050" y="4635500"/>
          <p14:tracePt t="276576" x="5289550" y="4635500"/>
          <p14:tracePt t="276596" x="5416550" y="4629150"/>
          <p14:tracePt t="276611" x="5556250" y="4616450"/>
          <p14:tracePt t="276626" x="5702300" y="4584700"/>
          <p14:tracePt t="276643" x="5842000" y="4540250"/>
          <p14:tracePt t="276659" x="5981700" y="4489450"/>
          <p14:tracePt t="276676" x="6184900" y="4400550"/>
          <p14:tracePt t="276695" x="6311900" y="4337050"/>
          <p14:tracePt t="276709" x="6426200" y="4267200"/>
          <p14:tracePt t="276725" x="6534150" y="4191000"/>
          <p14:tracePt t="276725" x="6584950" y="4146550"/>
          <p14:tracePt t="276746" x="6680200" y="4064000"/>
          <p14:tracePt t="276760" x="6769100" y="3962400"/>
          <p14:tracePt t="276776" x="6858000" y="3854450"/>
          <p14:tracePt t="276793" x="6927850" y="3759200"/>
          <p14:tracePt t="276809" x="6991350" y="3657600"/>
          <p14:tracePt t="276826" x="7061200" y="3524250"/>
          <p14:tracePt t="276845" x="7086600" y="3441700"/>
          <p14:tracePt t="276859" x="7105650" y="3359150"/>
          <p14:tracePt t="276876" x="7112000" y="3263900"/>
          <p14:tracePt t="276876" x="7105650" y="3219450"/>
          <p14:tracePt t="276896" x="7092950" y="3130550"/>
          <p14:tracePt t="276911" x="7073900" y="3028950"/>
          <p14:tracePt t="276926" x="7042150" y="2933700"/>
          <p14:tracePt t="276943" x="7010400" y="2851150"/>
          <p14:tracePt t="276959" x="6965950" y="2762250"/>
          <p14:tracePt t="276976" x="6870700" y="2635250"/>
          <p14:tracePt t="276995" x="6800850" y="2546350"/>
          <p14:tracePt t="277009" x="6718300" y="2457450"/>
          <p14:tracePt t="277026" x="6629400" y="2374900"/>
          <p14:tracePt t="277026" x="6578600" y="2330450"/>
          <p14:tracePt t="277046" x="6470650" y="2260600"/>
          <p14:tracePt t="277061" x="6356350" y="2197100"/>
          <p14:tracePt t="277075" x="6248400" y="2139950"/>
          <p14:tracePt t="277093" x="6140450" y="2095500"/>
          <p14:tracePt t="277109" x="6038850" y="2051050"/>
          <p14:tracePt t="277126" x="5873750" y="2012950"/>
          <p14:tracePt t="277146" x="5765800" y="2000250"/>
          <p14:tracePt t="277159" x="5651500" y="1993900"/>
          <p14:tracePt t="277176" x="5537200" y="1993900"/>
          <p14:tracePt t="277176" x="5473700" y="2000250"/>
          <p14:tracePt t="277196" x="5365750" y="2025650"/>
          <p14:tracePt t="277211" x="5257800" y="2051050"/>
          <p14:tracePt t="277226" x="5162550" y="2082800"/>
          <p14:tracePt t="277243" x="5080000" y="2127250"/>
          <p14:tracePt t="277259" x="5010150" y="2165350"/>
          <p14:tracePt t="277275" x="4953000" y="2209800"/>
          <p14:tracePt t="277312" x="0" y="0"/>
        </p14:tracePtLst>
        <p14:tracePtLst>
          <p14:tracePt t="292270" x="3657600" y="6064250"/>
          <p14:tracePt t="292280" x="3644900" y="6070600"/>
          <p14:tracePt t="292288" x="3632200" y="6076950"/>
          <p14:tracePt t="292293" x="3619500" y="6076950"/>
          <p14:tracePt t="292303" x="3587750" y="6089650"/>
          <p14:tracePt t="292303" x="3568700" y="6089650"/>
          <p14:tracePt t="292323" x="3536950" y="6096000"/>
          <p14:tracePt t="292337" x="3505200" y="6102350"/>
          <p14:tracePt t="292353" x="3473450" y="6096000"/>
          <p14:tracePt t="292370" x="3422650" y="6089650"/>
          <p14:tracePt t="292390" x="3384550" y="6083300"/>
          <p14:tracePt t="292403" x="3352800" y="6070600"/>
          <p14:tracePt t="292420" x="3321050" y="6051550"/>
          <p14:tracePt t="292436" x="3289300" y="6038850"/>
          <p14:tracePt t="292453" x="3263900" y="6013450"/>
          <p14:tracePt t="292470" x="3225800" y="5975350"/>
          <p14:tracePt t="292487" x="3206750" y="5937250"/>
          <p14:tracePt t="292502" x="3194050" y="5899150"/>
          <p14:tracePt t="292520" x="3181350" y="5842000"/>
          <p14:tracePt t="292540" x="3181350" y="5803900"/>
          <p14:tracePt t="292553" x="3194050" y="5765800"/>
          <p14:tracePt t="292569" x="3206750" y="5727700"/>
          <p14:tracePt t="292586" x="3225800" y="5695950"/>
          <p14:tracePt t="292603" x="3257550" y="5664200"/>
          <p14:tracePt t="292619" x="3308350" y="5619750"/>
          <p14:tracePt t="292637" x="3352800" y="5594350"/>
          <p14:tracePt t="292653" x="3397250" y="5581650"/>
          <p14:tracePt t="292670" x="3473450" y="5568950"/>
          <p14:tracePt t="292689" x="3524250" y="5568950"/>
          <p14:tracePt t="292703" x="3562350" y="5568950"/>
          <p14:tracePt t="292719" x="3606800" y="5581650"/>
          <p14:tracePt t="292736" x="3644900" y="5594350"/>
          <p14:tracePt t="292753" x="3683000" y="5613400"/>
          <p14:tracePt t="292770" x="3733800" y="5651500"/>
          <p14:tracePt t="292787" x="3759200" y="5676900"/>
          <p14:tracePt t="292803" x="3784600" y="5708650"/>
          <p14:tracePt t="292819" x="3810000" y="5759450"/>
          <p14:tracePt t="292839" x="3822700" y="5791200"/>
          <p14:tracePt t="292853" x="3835400" y="5822950"/>
          <p14:tracePt t="292870" x="3835400" y="5848350"/>
          <p14:tracePt t="292886" x="3835400" y="5873750"/>
          <p14:tracePt t="292903" x="3835400" y="5899150"/>
          <p14:tracePt t="292920" x="3810000" y="5943600"/>
          <p14:tracePt t="292939" x="3784600" y="5969000"/>
          <p14:tracePt t="292954" x="3752850" y="5994400"/>
          <p14:tracePt t="292970" x="3714750" y="6013450"/>
          <p14:tracePt t="292989" x="3689350" y="6019800"/>
          <p14:tracePt t="293004" x="3663950" y="6026150"/>
          <p14:tracePt t="293020" x="3644900" y="6026150"/>
          <p14:tracePt t="293038" x="3632200" y="6026150"/>
          <p14:tracePt t="293054" x="3619500" y="6026150"/>
          <p14:tracePt t="293070" x="3613150" y="6019800"/>
          <p14:tracePt t="293087" x="3606800" y="6019800"/>
          <p14:tracePt t="293151" x="0" y="0"/>
        </p14:tracePtLst>
        <p14:tracePtLst>
          <p14:tracePt t="295147" x="6978650" y="6457950"/>
          <p14:tracePt t="295153" x="6965950" y="6457950"/>
          <p14:tracePt t="295161" x="6953250" y="6464300"/>
          <p14:tracePt t="295170" x="6940550" y="6470650"/>
          <p14:tracePt t="295175" x="6934200" y="6470650"/>
          <p14:tracePt t="295185" x="6908800" y="6477000"/>
          <p14:tracePt t="295201" x="6877050" y="6483350"/>
          <p14:tracePt t="295221" x="6858000" y="6489700"/>
          <p14:tracePt t="295235" x="6832600" y="6483350"/>
          <p14:tracePt t="295251" x="6813550" y="6483350"/>
          <p14:tracePt t="295251" x="6807200" y="6483350"/>
          <p14:tracePt t="295272" x="6794500" y="6477000"/>
          <p14:tracePt t="295287" x="6781800" y="6470650"/>
          <p14:tracePt t="295302" x="6769100" y="6457950"/>
          <p14:tracePt t="295319" x="6756400" y="6451600"/>
          <p14:tracePt t="295335" x="6737350" y="6438900"/>
          <p14:tracePt t="295352" x="6718300" y="6419850"/>
          <p14:tracePt t="295371" x="6705600" y="6400800"/>
          <p14:tracePt t="295385" x="6699250" y="6388100"/>
          <p14:tracePt t="295402" x="6692900" y="6369050"/>
          <p14:tracePt t="295402" x="6686550" y="6362700"/>
          <p14:tracePt t="295423" x="6680200" y="6343650"/>
          <p14:tracePt t="295436" x="6673850" y="6324600"/>
          <p14:tracePt t="295452" x="6667500" y="6305550"/>
          <p14:tracePt t="295469" x="6661150" y="6286500"/>
          <p14:tracePt t="295485" x="6648450" y="6267450"/>
          <p14:tracePt t="295502" x="6642100" y="6229350"/>
          <p14:tracePt t="295520" x="6635750" y="6203950"/>
          <p14:tracePt t="295536" x="6635750" y="6184900"/>
          <p14:tracePt t="295552" x="6635750" y="6153150"/>
          <p14:tracePt t="295575" x="6635750" y="6127750"/>
          <p14:tracePt t="295591" x="6642100" y="6115050"/>
          <p14:tracePt t="295604" x="6648450" y="6096000"/>
          <p14:tracePt t="295620" x="6654800" y="6076950"/>
          <p14:tracePt t="295636" x="6673850" y="6051550"/>
          <p14:tracePt t="295636" x="6680200" y="6045200"/>
          <p14:tracePt t="295665" x="6686550" y="6038850"/>
          <p14:tracePt t="295673" x="6711950" y="6019800"/>
          <p14:tracePt t="295695" x="6718300" y="6019800"/>
          <p14:tracePt t="295703" x="6743700" y="6007100"/>
          <p14:tracePt t="295726" x="6762750" y="6000750"/>
          <p14:tracePt t="295739" x="6788150" y="5994400"/>
          <p14:tracePt t="295754" x="6813550" y="5988050"/>
          <p14:tracePt t="295770" x="6832600" y="5988050"/>
          <p14:tracePt t="295786" x="6870700" y="5981700"/>
          <p14:tracePt t="295786" x="6883400" y="5981700"/>
          <p14:tracePt t="295816" x="6896100" y="5975350"/>
          <p14:tracePt t="295816" x="6908800" y="5975350"/>
          <p14:tracePt t="295830" x="6921500" y="5975350"/>
          <p14:tracePt t="295838" x="6940550" y="5975350"/>
          <p14:tracePt t="295853" x="6972300" y="5975350"/>
          <p14:tracePt t="295875" x="6991350" y="5981700"/>
          <p14:tracePt t="295889" x="7010400" y="5981700"/>
          <p14:tracePt t="295904" x="7035800" y="5988050"/>
          <p14:tracePt t="295921" x="7054850" y="6000750"/>
          <p14:tracePt t="295937" x="7080250" y="6013450"/>
          <p14:tracePt t="295958" x="7099300" y="6026150"/>
          <p14:tracePt t="295958" x="7105650" y="6032500"/>
          <p14:tracePt t="295980" x="7118350" y="6038850"/>
          <p14:tracePt t="295989" x="7131050" y="6051550"/>
          <p14:tracePt t="296003" x="7156450" y="6070600"/>
          <p14:tracePt t="296025" x="7169150" y="6089650"/>
          <p14:tracePt t="296040" x="7181850" y="6108700"/>
          <p14:tracePt t="296054" x="7194550" y="6127750"/>
          <p14:tracePt t="296070" x="7207250" y="6153150"/>
          <p14:tracePt t="296086" x="7213600" y="6178550"/>
          <p14:tracePt t="296103" x="7226300" y="6223000"/>
          <p14:tracePt t="296131" x="7226300" y="6242050"/>
          <p14:tracePt t="296131" x="7226300" y="6248400"/>
          <p14:tracePt t="296145" x="7226300" y="6273800"/>
          <p14:tracePt t="296160" x="7226300" y="6286500"/>
          <p14:tracePt t="296175" x="7226300" y="6305550"/>
          <p14:tracePt t="296190" x="7213600" y="6324600"/>
          <p14:tracePt t="296204" x="7207250" y="6343650"/>
          <p14:tracePt t="296220" x="7194550" y="6362700"/>
          <p14:tracePt t="296236" x="7181850" y="6381750"/>
          <p14:tracePt t="296253" x="7156450" y="6419850"/>
          <p14:tracePt t="296280" x="7143750" y="6432550"/>
          <p14:tracePt t="296297" x="7131050" y="6438900"/>
          <p14:tracePt t="296304" x="7112000" y="6451600"/>
          <p14:tracePt t="296304" x="7105650" y="6457950"/>
          <p14:tracePt t="296325" x="7080250" y="6470650"/>
          <p14:tracePt t="296341" x="7054850" y="6483350"/>
          <p14:tracePt t="296355" x="7035800" y="6496050"/>
          <p14:tracePt t="296370" x="7010400" y="6502400"/>
          <p14:tracePt t="296386" x="6991350" y="6515100"/>
          <p14:tracePt t="296403" x="6959600" y="6515100"/>
          <p14:tracePt t="296403" x="6946900" y="6521450"/>
          <p14:tracePt t="296431" x="6940550" y="6521450"/>
          <p14:tracePt t="296438" x="6915150" y="6521450"/>
          <p14:tracePt t="296454" x="6883400" y="6515100"/>
          <p14:tracePt t="296475" x="6864350" y="6515100"/>
          <p14:tracePt t="296490" x="6845300" y="6508750"/>
          <p14:tracePt t="296504" x="6819900" y="6502400"/>
          <p14:tracePt t="296520" x="6800850" y="6496050"/>
          <p14:tracePt t="296536" x="6775450" y="6489700"/>
          <p14:tracePt t="296553" x="6743700" y="6477000"/>
          <p14:tracePt t="296553" x="6731000" y="6470650"/>
          <p14:tracePt t="296581" x="6724650" y="6470650"/>
          <p14:tracePt t="296588" x="6711950" y="6457950"/>
          <p14:tracePt t="296604" x="6692900" y="6451600"/>
          <p14:tracePt t="296604" x="6686550" y="6445250"/>
          <p14:tracePt t="296626" x="6673850" y="6426200"/>
          <p14:tracePt t="296641" x="6654800" y="6413500"/>
          <p14:tracePt t="296655" x="6642100" y="6394450"/>
          <p14:tracePt t="296670" x="6635750" y="6375400"/>
          <p14:tracePt t="296686" x="6623050" y="6356350"/>
          <p14:tracePt t="296703" x="6610350" y="6330950"/>
          <p14:tracePt t="296703" x="6610350" y="6318250"/>
          <p14:tracePt t="296730" x="6604000" y="6311900"/>
          <p14:tracePt t="296738" x="6604000" y="6286500"/>
          <p14:tracePt t="296755" x="6597650" y="6267450"/>
          <p14:tracePt t="296769" x="6597650" y="6229350"/>
          <p14:tracePt t="296791" x="6597650" y="6203950"/>
          <p14:tracePt t="296805" x="6597650" y="6184900"/>
          <p14:tracePt t="296821" x="6604000" y="6159500"/>
          <p14:tracePt t="296836" x="6610350" y="6134100"/>
          <p14:tracePt t="296853" x="6616700" y="6102350"/>
          <p14:tracePt t="296872" x="6629400" y="6076950"/>
          <p14:tracePt t="296886" x="6635750" y="6057900"/>
          <p14:tracePt t="296901" x="6648450" y="6038850"/>
          <p14:tracePt t="296918" x="6661150" y="6026150"/>
          <p14:tracePt t="296918" x="6667500" y="6019800"/>
          <p14:tracePt t="296936" x="6680200" y="6007100"/>
          <p14:tracePt t="296952" x="6692900" y="5988050"/>
          <p14:tracePt t="296968" x="6711950" y="5981700"/>
          <p14:tracePt t="296985" x="6731000" y="5969000"/>
          <p14:tracePt t="297001" x="6750050" y="5956300"/>
          <p14:tracePt t="297018" x="6769100" y="5949950"/>
          <p14:tracePt t="297037" x="6800850" y="5937250"/>
          <p14:tracePt t="297051" x="6826250" y="5930900"/>
          <p14:tracePt t="297067" x="6858000" y="5924550"/>
          <p14:tracePt t="297067" x="6870700" y="5924550"/>
          <p14:tracePt t="297086" x="6896100" y="5924550"/>
          <p14:tracePt t="297101" x="6921500" y="5924550"/>
          <p14:tracePt t="297117" x="6946900" y="5924550"/>
          <p14:tracePt t="297134" x="6972300" y="5924550"/>
          <p14:tracePt t="297151" x="6991350" y="5924550"/>
          <p14:tracePt t="297168" x="7016750" y="5930900"/>
          <p14:tracePt t="297168" x="7029450" y="5930900"/>
          <p14:tracePt t="297187" x="7054850" y="5937250"/>
          <p14:tracePt t="297202" x="7073900" y="5943600"/>
          <p14:tracePt t="297218" x="7092950" y="5956300"/>
          <p14:tracePt t="297235" x="7124700" y="5969000"/>
          <p14:tracePt t="297252" x="7143750" y="5981700"/>
          <p14:tracePt t="297268" x="7156450" y="5994400"/>
          <p14:tracePt t="297285" x="7175500" y="6007100"/>
          <p14:tracePt t="297301" x="7194550" y="6019800"/>
          <p14:tracePt t="297318" x="7207250" y="6038850"/>
          <p14:tracePt t="297318" x="7213600" y="6045200"/>
          <p14:tracePt t="297337" x="7226300" y="6064250"/>
          <p14:tracePt t="297352" x="7232650" y="6089650"/>
          <p14:tracePt t="297368" x="7245350" y="6108700"/>
          <p14:tracePt t="297385" x="7251700" y="6146800"/>
          <p14:tracePt t="297403" x="7258050" y="6172200"/>
          <p14:tracePt t="297418" x="7258050" y="6197600"/>
          <p14:tracePt t="297435" x="7258050" y="6223000"/>
          <p14:tracePt t="297451" x="7251700" y="6248400"/>
          <p14:tracePt t="297468" x="7245350" y="6273800"/>
          <p14:tracePt t="297468" x="7239000" y="6280150"/>
          <p14:tracePt t="297488" x="7232650" y="6299200"/>
          <p14:tracePt t="297503" x="7219950" y="6318250"/>
          <p14:tracePt t="297518" x="7207250" y="6337300"/>
          <p14:tracePt t="297535" x="7181850" y="6362700"/>
          <p14:tracePt t="297554" x="7162800" y="6375400"/>
          <p14:tracePt t="297568" x="7137400" y="6394450"/>
          <p14:tracePt t="297584" x="7112000" y="6413500"/>
          <p14:tracePt t="297601" x="7086600" y="6426200"/>
          <p14:tracePt t="297618" x="7054850" y="6438900"/>
          <p14:tracePt t="297634" x="7016750" y="6451600"/>
          <p14:tracePt t="297652" x="6985000" y="6451600"/>
          <p14:tracePt t="297668" x="6959600" y="6457950"/>
          <p14:tracePt t="297685" x="6915150" y="6457950"/>
          <p14:tracePt t="297704" x="6883400" y="6451600"/>
          <p14:tracePt t="297719" x="6851650" y="6445250"/>
          <p14:tracePt t="297734" x="6826250" y="6438900"/>
          <p14:tracePt t="297751" x="6800850" y="6426200"/>
          <p14:tracePt t="297768" x="6781800" y="6413500"/>
          <p14:tracePt t="297785" x="6743700" y="6394450"/>
          <p14:tracePt t="297803" x="6731000" y="6381750"/>
          <p14:tracePt t="297818" x="6711950" y="6362700"/>
          <p14:tracePt t="297835" x="6699250" y="6337300"/>
          <p14:tracePt t="297854" x="6686550" y="6318250"/>
          <p14:tracePt t="297867" x="6673850" y="6292850"/>
          <p14:tracePt t="297884" x="6661150" y="6267450"/>
          <p14:tracePt t="297901" x="6654800" y="6242050"/>
          <p14:tracePt t="297918" x="6648450" y="6216650"/>
          <p14:tracePt t="297934" x="6635750" y="6184900"/>
          <p14:tracePt t="297952" x="6635750" y="6159500"/>
          <p14:tracePt t="297968" x="6635750" y="6134100"/>
          <p14:tracePt t="297984" x="6642100" y="6096000"/>
          <p14:tracePt t="298004" x="6648450" y="6076950"/>
          <p14:tracePt t="298017" x="6654800" y="6051550"/>
          <p14:tracePt t="298035" x="6667500" y="6032500"/>
          <p14:tracePt t="298051" x="6680200" y="6013450"/>
          <p14:tracePt t="298068" x="6699250" y="5994400"/>
          <p14:tracePt t="298084" x="6731000" y="5969000"/>
          <p14:tracePt t="298102" x="6750050" y="5956300"/>
          <p14:tracePt t="298118" x="6781800" y="5949950"/>
          <p14:tracePt t="298134" x="6819900" y="5943600"/>
          <p14:tracePt t="298155" x="6851650" y="5937250"/>
          <p14:tracePt t="298169" x="6883400" y="5937250"/>
          <p14:tracePt t="298184" x="6908800" y="5937250"/>
          <p14:tracePt t="298201" x="6940550" y="5937250"/>
          <p14:tracePt t="298218" x="6972300" y="5943600"/>
          <p14:tracePt t="298234" x="7010400" y="5956300"/>
          <p14:tracePt t="298254" x="7035800" y="5969000"/>
          <p14:tracePt t="298268" x="7061200" y="5988050"/>
          <p14:tracePt t="298284" x="7086600" y="6013450"/>
          <p14:tracePt t="298305" x="7105650" y="6032500"/>
          <p14:tracePt t="298319" x="7118350" y="6057900"/>
          <p14:tracePt t="298335" x="7131050" y="6076950"/>
          <p14:tracePt t="298351" x="7137400" y="6102350"/>
          <p14:tracePt t="298368" x="7143750" y="6121400"/>
          <p14:tracePt t="298384" x="7150100" y="6153150"/>
          <p14:tracePt t="298404" x="7156450" y="6178550"/>
          <p14:tracePt t="298418" x="7156450" y="6197600"/>
          <p14:tracePt t="298434" x="7156450" y="6242050"/>
          <p14:tracePt t="298453" x="7150100" y="6267450"/>
          <p14:tracePt t="298467" x="7137400" y="6299200"/>
          <p14:tracePt t="298484" x="7124700" y="6330950"/>
          <p14:tracePt t="298501" x="7105650" y="6369050"/>
          <p14:tracePt t="298518" x="7067550" y="6407150"/>
          <p14:tracePt t="298534" x="6997700" y="6470650"/>
          <p14:tracePt t="298553" x="6959600" y="6489700"/>
          <p14:tracePt t="298586" x="0" y="0"/>
        </p14:tracePtLst>
        <p14:tracePtLst>
          <p14:tracePt t="317112" x="4343400" y="4044950"/>
          <p14:tracePt t="317122" x="4318000" y="3994150"/>
          <p14:tracePt t="317128" x="4286250" y="3949700"/>
          <p14:tracePt t="317131" x="4241800" y="3848100"/>
          <p14:tracePt t="317146" x="4191000" y="3746500"/>
          <p14:tracePt t="317161" x="4152900" y="3638550"/>
          <p14:tracePt t="317178" x="4121150" y="3524250"/>
          <p14:tracePt t="317194" x="4102100" y="3409950"/>
          <p14:tracePt t="317211" x="4102100" y="3232150"/>
          <p14:tracePt t="317232" x="4114800" y="3098800"/>
          <p14:tracePt t="317245" x="4146550" y="2978150"/>
          <p14:tracePt t="317261" x="4184650" y="2863850"/>
          <p14:tracePt t="317278" x="4267200" y="2692400"/>
          <p14:tracePt t="317296" x="4343400" y="2590800"/>
          <p14:tracePt t="317311" x="4432300" y="2489200"/>
          <p14:tracePt t="317327" x="4533900" y="2400300"/>
          <p14:tracePt t="317345" x="4641850" y="2305050"/>
          <p14:tracePt t="317361" x="4832350" y="2178050"/>
          <p14:tracePt t="317381" x="4972050" y="2095500"/>
          <p14:tracePt t="317395" x="5124450" y="2025650"/>
          <p14:tracePt t="317411" x="5283200" y="1962150"/>
          <p14:tracePt t="317428" x="5524500" y="1885950"/>
          <p14:tracePt t="317448" x="5689600" y="1847850"/>
          <p14:tracePt t="317462" x="5854700" y="1822450"/>
          <p14:tracePt t="317478" x="6013450" y="1809750"/>
          <p14:tracePt t="317495" x="6165850" y="1809750"/>
          <p14:tracePt t="317511" x="6400800" y="1847850"/>
          <p14:tracePt t="317531" x="6540500" y="1885950"/>
          <p14:tracePt t="317545" x="6673850" y="1936750"/>
          <p14:tracePt t="317561" x="6858000" y="2044700"/>
          <p14:tracePt t="317585" x="6959600" y="2139950"/>
          <p14:tracePt t="317599" x="7054850" y="2241550"/>
          <p14:tracePt t="317614" x="7137400" y="2362200"/>
          <p14:tracePt t="317629" x="7207250" y="2482850"/>
          <p14:tracePt t="317646" x="7264400" y="2603500"/>
          <p14:tracePt t="317662" x="7334250" y="2800350"/>
          <p14:tracePt t="317662" x="7353300" y="2863850"/>
          <p14:tracePt t="317690" x="7372350" y="2933700"/>
          <p14:tracePt t="317697" x="7391400" y="3067050"/>
          <p14:tracePt t="317697" x="7397750" y="3136900"/>
          <p14:tracePt t="317719" x="7404100" y="3276600"/>
          <p14:tracePt t="317736" x="7385050" y="3403600"/>
          <p14:tracePt t="317748" x="7353300" y="3530600"/>
          <p14:tracePt t="317764" x="7302500" y="3657600"/>
          <p14:tracePt t="317779" x="7226300" y="3771900"/>
          <p14:tracePt t="317795" x="7137400" y="3892550"/>
          <p14:tracePt t="317813" x="6965950" y="4076700"/>
          <p14:tracePt t="317813" x="6902450" y="4133850"/>
          <p14:tracePt t="317841" x="6832600" y="4191000"/>
          <p14:tracePt t="317847" x="6699250" y="4298950"/>
          <p14:tracePt t="317863" x="6565900" y="4381500"/>
          <p14:tracePt t="317863" x="6502400" y="4419600"/>
          <p14:tracePt t="317885" x="6381750" y="4483100"/>
          <p14:tracePt t="317899" x="6280150" y="4521200"/>
          <p14:tracePt t="317914" x="6191250" y="4552950"/>
          <p14:tracePt t="317930" x="6108700" y="4578350"/>
          <p14:tracePt t="317945" x="6038850" y="4591050"/>
          <p14:tracePt t="317963" x="5956300" y="4603750"/>
          <p14:tracePt t="317963" x="5937250" y="4603750"/>
          <p14:tracePt t="317990" x="5918200" y="4597400"/>
          <p14:tracePt t="317990" x="5899150" y="4591050"/>
          <p14:tracePt t="318029" x="0" y="0"/>
        </p14:tracePtLst>
        <p14:tracePtLst>
          <p14:tracePt t="318809" x="5892800" y="3721100"/>
          <p14:tracePt t="318812" x="5886450" y="3733800"/>
          <p14:tracePt t="318821" x="5880100" y="3752850"/>
          <p14:tracePt t="318827" x="5873750" y="3778250"/>
          <p14:tracePt t="318844" x="5867400" y="3810000"/>
          <p14:tracePt t="318861" x="5867400" y="3841750"/>
          <p14:tracePt t="318877" x="5867400" y="3879850"/>
          <p14:tracePt t="318898" x="5873750" y="3898900"/>
          <p14:tracePt t="318912" x="5886450" y="3911600"/>
          <p14:tracePt t="318927" x="5899150" y="3911600"/>
          <p14:tracePt t="318944" x="5930900" y="3898900"/>
          <p14:tracePt t="318963" x="5956300" y="3879850"/>
          <p14:tracePt t="318977" x="5988050" y="3848100"/>
          <p14:tracePt t="318994" x="6019800" y="3803650"/>
          <p14:tracePt t="319010" x="6038850" y="3765550"/>
          <p14:tracePt t="319027" x="6064250" y="3721100"/>
          <p14:tracePt t="319047" x="6064250" y="3702050"/>
          <p14:tracePt t="319061" x="6057900" y="3683000"/>
          <p14:tracePt t="319077" x="6032500" y="3676650"/>
          <p14:tracePt t="319094" x="5975350" y="3683000"/>
          <p14:tracePt t="319114" x="5937250" y="3702050"/>
          <p14:tracePt t="319127" x="5899150" y="3721100"/>
          <p14:tracePt t="319144" x="5873750" y="3740150"/>
          <p14:tracePt t="319160" x="5861050" y="3759200"/>
          <p14:tracePt t="319177" x="5848350" y="3784600"/>
          <p14:tracePt t="319214" x="0" y="0"/>
        </p14:tracePtLst>
        <p14:tracePtLst>
          <p14:tracePt t="319731" x="5391150" y="3136900"/>
          <p14:tracePt t="319741" x="5378450" y="3155950"/>
          <p14:tracePt t="319743" x="5372100" y="3175000"/>
          <p14:tracePt t="319753" x="5365750" y="3194050"/>
          <p14:tracePt t="319760" x="5353050" y="3238500"/>
          <p14:tracePt t="319777" x="5340350" y="3276600"/>
          <p14:tracePt t="319794" x="5340350" y="3321050"/>
          <p14:tracePt t="319813" x="5353050" y="3346450"/>
          <p14:tracePt t="319827" x="5365750" y="3365500"/>
          <p14:tracePt t="319843" x="5372100" y="3371850"/>
          <p14:tracePt t="319860" x="5403850" y="3378200"/>
          <p14:tracePt t="319878" x="5429250" y="3378200"/>
          <p14:tracePt t="319894" x="5461000" y="3365500"/>
          <p14:tracePt t="319911" x="5486400" y="3340100"/>
          <p14:tracePt t="319926" x="5505450" y="3308350"/>
          <p14:tracePt t="319943" x="5530850" y="3263900"/>
          <p14:tracePt t="319964" x="5543550" y="3238500"/>
          <p14:tracePt t="319977" x="5543550" y="3219450"/>
          <p14:tracePt t="319994" x="5543550" y="3200400"/>
          <p14:tracePt t="320011" x="5524500" y="3181350"/>
          <p14:tracePt t="320028" x="5505450" y="3175000"/>
          <p14:tracePt t="320044" x="5486400" y="3168650"/>
          <p14:tracePt t="320060" x="5467350" y="3168650"/>
          <p14:tracePt t="320077" x="5441950" y="3181350"/>
          <p14:tracePt t="320093" x="5416550" y="3194050"/>
          <p14:tracePt t="320129" x="0" y="0"/>
        </p14:tracePtLst>
        <p14:tracePtLst>
          <p14:tracePt t="320701" x="5911850" y="3740150"/>
          <p14:tracePt t="320710" x="5899150" y="3752850"/>
          <p14:tracePt t="320714" x="5892800" y="3765550"/>
          <p14:tracePt t="320720" x="5880100" y="3778250"/>
          <p14:tracePt t="320729" x="5867400" y="3797300"/>
          <p14:tracePt t="320743" x="5861050" y="3816350"/>
          <p14:tracePt t="320760" x="5854700" y="3835400"/>
          <p14:tracePt t="320760" x="5854700" y="3841750"/>
          <p14:tracePt t="320780" x="5867400" y="3860800"/>
          <p14:tracePt t="320794" x="5880100" y="3879850"/>
          <p14:tracePt t="320810" x="5899150" y="3886200"/>
          <p14:tracePt t="320826" x="5924550" y="3898900"/>
          <p14:tracePt t="320843" x="5956300" y="3898900"/>
          <p14:tracePt t="320860" x="6007100" y="3892550"/>
          <p14:tracePt t="320879" x="6038850" y="3873500"/>
          <p14:tracePt t="320893" x="6076950" y="3848100"/>
          <p14:tracePt t="320910" x="6102350" y="3816350"/>
          <p14:tracePt t="320910" x="6115050" y="3803650"/>
          <p14:tracePt t="320930" x="6127750" y="3778250"/>
          <p14:tracePt t="320944" x="6134100" y="3765550"/>
          <p14:tracePt t="320960" x="6140450" y="3746500"/>
          <p14:tracePt t="320977" x="6140450" y="3733800"/>
          <p14:tracePt t="320994" x="6127750" y="3721100"/>
          <p14:tracePt t="321010" x="6102350" y="3708400"/>
          <p14:tracePt t="321029" x="6083300" y="3702050"/>
          <p14:tracePt t="321044" x="6045200" y="3702050"/>
          <p14:tracePt t="321060" x="6026150" y="3708400"/>
          <p14:tracePt t="321076" x="0" y="0"/>
        </p14:tracePtLst>
        <p14:tracePtLst>
          <p14:tracePt t="329559" x="4679950" y="4324350"/>
          <p14:tracePt t="329568" x="4692650" y="4311650"/>
          <p14:tracePt t="329574" x="4705350" y="4298950"/>
          <p14:tracePt t="329577" x="4737100" y="4279900"/>
          <p14:tracePt t="329592" x="4775200" y="4248150"/>
          <p14:tracePt t="329608" x="4819650" y="4216400"/>
          <p14:tracePt t="329624" x="4870450" y="4178300"/>
          <p14:tracePt t="329640" x="4927600" y="4133850"/>
          <p14:tracePt t="329657" x="4984750" y="4089400"/>
          <p14:tracePt t="329657" x="5022850" y="4057650"/>
          <p14:tracePt t="329677" x="5092700" y="4000500"/>
          <p14:tracePt t="329692" x="5168900" y="3937000"/>
          <p14:tracePt t="329707" x="5238750" y="3879850"/>
          <p14:tracePt t="329724" x="5346700" y="3790950"/>
          <p14:tracePt t="329743" x="5403850" y="3740150"/>
          <p14:tracePt t="329758" x="5454650" y="3689350"/>
          <p14:tracePt t="329773" x="5492750" y="3651250"/>
          <p14:tracePt t="329790" x="5524500" y="3619500"/>
          <p14:tracePt t="329807" x="5549900" y="3594100"/>
          <p14:tracePt t="329807" x="5562600" y="3581400"/>
          <p14:tracePt t="329827" x="5575300" y="3568700"/>
          <p14:tracePt t="329842" x="5581650" y="3562350"/>
          <p14:tracePt t="329857" x="5588000" y="3556000"/>
          <p14:tracePt t="329874" x="5581650" y="3549650"/>
          <p14:tracePt t="329891" x="5575300" y="3543300"/>
          <p14:tracePt t="329907" x="5562600" y="3536950"/>
          <p14:tracePt t="329924" x="5549900" y="3536950"/>
          <p14:tracePt t="329940" x="5537200" y="3536950"/>
          <p14:tracePt t="329957" x="5524500" y="3530600"/>
          <p14:tracePt t="329957" x="5518150" y="3530600"/>
          <p14:tracePt t="329993" x="5511800" y="3530600"/>
          <p14:tracePt t="330009" x="5518150" y="3530600"/>
          <p14:tracePt t="330039" x="0" y="0"/>
        </p14:tracePtLst>
        <p14:tracePtLst>
          <p14:tracePt t="334033" x="6642100" y="2089150"/>
          <p14:tracePt t="334040" x="6635750" y="2082800"/>
          <p14:tracePt t="334045" x="6623050" y="2082800"/>
          <p14:tracePt t="334056" x="6610350" y="2082800"/>
          <p14:tracePt t="334072" x="6578600" y="2082800"/>
          <p14:tracePt t="334090" x="6565900" y="2095500"/>
          <p14:tracePt t="334106" x="6546850" y="2108200"/>
          <p14:tracePt t="334122" x="6515100" y="2127250"/>
          <p14:tracePt t="334142" x="6489700" y="2146300"/>
          <p14:tracePt t="334156" x="6470650" y="2171700"/>
          <p14:tracePt t="334172" x="6451600" y="2197100"/>
          <p14:tracePt t="334189" x="6432550" y="2209800"/>
          <p14:tracePt t="334205" x="6426200" y="2235200"/>
          <p14:tracePt t="334222" x="6413500" y="2266950"/>
          <p14:tracePt t="334240" x="6400800" y="2298700"/>
          <p14:tracePt t="334256" x="6394450" y="2330450"/>
          <p14:tracePt t="334272" x="6381750" y="2368550"/>
          <p14:tracePt t="334292" x="6375400" y="2400300"/>
          <p14:tracePt t="334306" x="6369050" y="2432050"/>
          <p14:tracePt t="334322" x="6362700" y="2463800"/>
          <p14:tracePt t="334339" x="6362700" y="2501900"/>
          <p14:tracePt t="334355" x="6356350" y="2540000"/>
          <p14:tracePt t="334372" x="6350000" y="2603500"/>
          <p14:tracePt t="334391" x="6350000" y="2647950"/>
          <p14:tracePt t="334406" x="6350000" y="2686050"/>
          <p14:tracePt t="334422" x="6343650" y="2755900"/>
          <p14:tracePt t="334442" x="6343650" y="2800350"/>
          <p14:tracePt t="334457" x="6343650" y="2851150"/>
          <p14:tracePt t="334472" x="6343650" y="2901950"/>
          <p14:tracePt t="334488" x="6343650" y="2946400"/>
          <p14:tracePt t="334505" x="6343650" y="2997200"/>
          <p14:tracePt t="334522" x="6343650" y="3054350"/>
          <p14:tracePt t="334541" x="6350000" y="3079750"/>
          <p14:tracePt t="334556" x="6362700" y="3111500"/>
          <p14:tracePt t="334572" x="6369050" y="3136900"/>
          <p14:tracePt t="334572" x="6375400" y="3149600"/>
          <p14:tracePt t="334592" x="6381750" y="3175000"/>
          <p14:tracePt t="334607" x="6394450" y="3194050"/>
          <p14:tracePt t="334622" x="6407150" y="3213100"/>
          <p14:tracePt t="334639" x="6419850" y="3225800"/>
          <p14:tracePt t="334655" x="6432550" y="3232150"/>
          <p14:tracePt t="334672" x="6464300" y="3244850"/>
          <p14:tracePt t="334691" x="6489700" y="3251200"/>
          <p14:tracePt t="334706" x="6515100" y="3257550"/>
          <p14:tracePt t="334722" x="6546850" y="3251200"/>
          <p14:tracePt t="334742" x="6572250" y="3251200"/>
          <p14:tracePt t="334757" x="6591300" y="3244850"/>
          <p14:tracePt t="334771" x="6616700" y="3238500"/>
          <p14:tracePt t="334789" x="6635750" y="3232150"/>
          <p14:tracePt t="334805" x="6654800" y="3213100"/>
          <p14:tracePt t="334821" x="6692900" y="3181350"/>
          <p14:tracePt t="334841" x="6718300" y="3155950"/>
          <p14:tracePt t="334857" x="6743700" y="3130550"/>
          <p14:tracePt t="334872" x="6762750" y="3098800"/>
          <p14:tracePt t="334872" x="6775450" y="3086100"/>
          <p14:tracePt t="334892" x="6800850" y="3054350"/>
          <p14:tracePt t="334906" x="6826250" y="3022600"/>
          <p14:tracePt t="334921" x="6838950" y="2997200"/>
          <p14:tracePt t="334938" x="6858000" y="2959100"/>
          <p14:tracePt t="334955" x="6877050" y="2921000"/>
          <p14:tracePt t="334972" x="6896100" y="2882900"/>
          <p14:tracePt t="334989" x="6921500" y="2832100"/>
          <p14:tracePt t="335006" x="6934200" y="2794000"/>
          <p14:tracePt t="335022" x="6940550" y="2762250"/>
          <p14:tracePt t="335038" x="6953250" y="2711450"/>
          <p14:tracePt t="335057" x="6953250" y="2679700"/>
          <p14:tracePt t="335072" x="6953250" y="2647950"/>
          <p14:tracePt t="335089" x="6953250" y="2616200"/>
          <p14:tracePt t="335104" x="6946900" y="2578100"/>
          <p14:tracePt t="335122" x="6940550" y="2546350"/>
          <p14:tracePt t="335139" x="6927850" y="2489200"/>
          <p14:tracePt t="335158" x="6921500" y="2457450"/>
          <p14:tracePt t="335172" x="6908800" y="2425700"/>
          <p14:tracePt t="335188" x="6896100" y="2387600"/>
          <p14:tracePt t="335208" x="6883400" y="2355850"/>
          <p14:tracePt t="335222" x="6870700" y="2324100"/>
          <p14:tracePt t="335239" x="6864350" y="2298700"/>
          <p14:tracePt t="335255" x="6851650" y="2266950"/>
          <p14:tracePt t="335271" x="6838950" y="2241550"/>
          <p14:tracePt t="335288" x="6813550" y="2203450"/>
          <p14:tracePt t="335307" x="6794500" y="2178050"/>
          <p14:tracePt t="335321" x="6781800" y="2165350"/>
          <p14:tracePt t="335339" x="6750050" y="2139950"/>
          <p14:tracePt t="335359" x="6731000" y="2120900"/>
          <p14:tracePt t="335373" x="6711950" y="2108200"/>
          <p14:tracePt t="335389" x="6692900" y="2095500"/>
          <p14:tracePt t="335406" x="6667500" y="2089150"/>
          <p14:tracePt t="335422" x="6642100" y="2082800"/>
          <p14:tracePt t="335438" x="6604000" y="2082800"/>
          <p14:tracePt t="335457" x="6578600" y="2089150"/>
          <p14:tracePt t="335471" x="6559550" y="2089150"/>
          <p14:tracePt t="335488" x="6527800" y="2101850"/>
          <p14:tracePt t="335509" x="6502400" y="2114550"/>
          <p14:tracePt t="335522" x="6489700" y="2127250"/>
          <p14:tracePt t="335538" x="6477000" y="2133600"/>
          <p14:tracePt t="335555" x="6464300" y="2152650"/>
          <p14:tracePt t="335572" x="6451600" y="2171700"/>
          <p14:tracePt t="335588" x="6432550" y="2197100"/>
          <p14:tracePt t="335606" x="6419850" y="2216150"/>
          <p14:tracePt t="335622" x="6407150" y="2241550"/>
          <p14:tracePt t="335638" x="6400800" y="2273300"/>
          <p14:tracePt t="335658" x="6394450" y="2298700"/>
          <p14:tracePt t="335673" x="6394450" y="2324100"/>
          <p14:tracePt t="335688" x="6388100" y="2349500"/>
          <p14:tracePt t="335705" x="6388100" y="2374900"/>
          <p14:tracePt t="335722" x="6388100" y="2406650"/>
          <p14:tracePt t="335739" x="6388100" y="2457450"/>
          <p14:tracePt t="335756" x="6388100" y="2489200"/>
          <p14:tracePt t="335771" x="6388100" y="2520950"/>
          <p14:tracePt t="335788" x="6388100" y="2565400"/>
          <p14:tracePt t="335808" x="6388100" y="2597150"/>
          <p14:tracePt t="335823" x="6394450" y="2635250"/>
          <p14:tracePt t="335838" x="6394450" y="2667000"/>
          <p14:tracePt t="335855" x="6400800" y="2711450"/>
          <p14:tracePt t="335872" x="6407150" y="2743200"/>
          <p14:tracePt t="335888" x="6419850" y="2787650"/>
          <p14:tracePt t="335907" x="6426200" y="2813050"/>
          <p14:tracePt t="335922" x="6438900" y="2838450"/>
          <p14:tracePt t="335938" x="6457950" y="2882900"/>
          <p14:tracePt t="335958" x="6470650" y="2901950"/>
          <p14:tracePt t="335972" x="6483350" y="2927350"/>
          <p14:tracePt t="335988" x="6496050" y="2946400"/>
          <p14:tracePt t="336004" x="6508750" y="2965450"/>
          <p14:tracePt t="336021" x="6521450" y="2984500"/>
          <p14:tracePt t="336038" x="6546850" y="3003550"/>
          <p14:tracePt t="336058" x="6565900" y="3016250"/>
          <p14:tracePt t="336072" x="6584950" y="3028950"/>
          <p14:tracePt t="336088" x="6610350" y="3041650"/>
          <p14:tracePt t="336108" x="6629400" y="3048000"/>
          <p14:tracePt t="336122" x="6648450" y="3054350"/>
          <p14:tracePt t="336139" x="6673850" y="3054350"/>
          <p14:tracePt t="336155" x="6699250" y="3060700"/>
          <p14:tracePt t="336172" x="6724650" y="3054350"/>
          <p14:tracePt t="336189" x="6762750" y="3048000"/>
          <p14:tracePt t="336217" x="6769100" y="3048000"/>
          <p14:tracePt t="336225" x="6788150" y="3041650"/>
          <p14:tracePt t="336225" x="6794500" y="3035300"/>
          <p14:tracePt t="336247" x="6807200" y="3035300"/>
          <p14:tracePt t="336262" x="6819900" y="3028950"/>
          <p14:tracePt t="336277" x="6826250" y="3022600"/>
          <p14:tracePt t="336290" x="6832600" y="3016250"/>
          <p14:tracePt t="336305" x="6838950" y="3009900"/>
          <p14:tracePt t="336322" x="6845300" y="3009900"/>
          <p14:tracePt t="336339" x="6845300" y="3003550"/>
          <p14:tracePt t="336545" x="6845300" y="2997200"/>
          <p14:tracePt t="336592" x="0" y="0"/>
        </p14:tracePtLst>
        <p14:tracePtLst>
          <p14:tracePt t="337390" x="5816600" y="3854450"/>
          <p14:tracePt t="337395" x="5797550" y="3860800"/>
          <p14:tracePt t="337405" x="5772150" y="3860800"/>
          <p14:tracePt t="337408" x="5721350" y="3860800"/>
          <p14:tracePt t="337424" x="5670550" y="3860800"/>
          <p14:tracePt t="337439" x="5619750" y="3854450"/>
          <p14:tracePt t="337454" x="5568950" y="3848100"/>
          <p14:tracePt t="337471" x="5505450" y="3822700"/>
          <p14:tracePt t="337491" x="5461000" y="3797300"/>
          <p14:tracePt t="337504" x="5422900" y="3759200"/>
          <p14:tracePt t="337521" x="5384800" y="3721100"/>
          <p14:tracePt t="337537" x="5353050" y="3670300"/>
          <p14:tracePt t="337554" x="5314950" y="3581400"/>
          <p14:tracePt t="337574" x="5302250" y="3517900"/>
          <p14:tracePt t="337589" x="5289550" y="3454400"/>
          <p14:tracePt t="337604" x="5289550" y="3390900"/>
          <p14:tracePt t="337621" x="5295900" y="3308350"/>
          <p14:tracePt t="337640" x="5314950" y="3257550"/>
          <p14:tracePt t="337654" x="5334000" y="3213100"/>
          <p14:tracePt t="337671" x="5365750" y="3162300"/>
          <p14:tracePt t="337688" x="5403850" y="3124200"/>
          <p14:tracePt t="337704" x="5448300" y="3086100"/>
          <p14:tracePt t="337721" x="5524500" y="3041650"/>
          <p14:tracePt t="337740" x="5575300" y="3016250"/>
          <p14:tracePt t="337754" x="5638800" y="3003550"/>
          <p14:tracePt t="337772" x="5727700" y="3003550"/>
          <p14:tracePt t="337790" x="5791200" y="3016250"/>
          <p14:tracePt t="337805" x="5848350" y="3028950"/>
          <p14:tracePt t="337821" x="5899150" y="3054350"/>
          <p14:tracePt t="337837" x="5943600" y="3079750"/>
          <p14:tracePt t="337854" x="5988050" y="3111500"/>
          <p14:tracePt t="337871" x="6038850" y="3181350"/>
          <p14:tracePt t="337891" x="6057900" y="3232150"/>
          <p14:tracePt t="337905" x="6070600" y="3295650"/>
          <p14:tracePt t="337921" x="6070600" y="3397250"/>
          <p14:tracePt t="337940" x="6070600" y="3460750"/>
          <p14:tracePt t="337956" x="6051550" y="3524250"/>
          <p14:tracePt t="337970" x="6032500" y="3575050"/>
          <p14:tracePt t="337988" x="6013450" y="3619500"/>
          <p14:tracePt t="338004" x="5994400" y="3644900"/>
          <p14:tracePt t="338021" x="5962650" y="3676650"/>
          <p14:tracePt t="338040" x="5949950" y="3683000"/>
          <p14:tracePt t="338055" x="5937250" y="3695700"/>
          <p14:tracePt t="338071" x="5924550" y="3702050"/>
          <p14:tracePt t="338088" x="5911850" y="3708400"/>
          <p14:tracePt t="338124" x="0" y="0"/>
        </p14:tracePtLst>
        <p14:tracePtLst>
          <p14:tracePt t="347542" x="6781800" y="2584450"/>
          <p14:tracePt t="347542" x="0" y="0"/>
        </p14:tracePtLst>
        <p14:tracePtLst>
          <p14:tracePt t="348656" x="4667250" y="4692650"/>
          <p14:tracePt t="348661" x="4622800" y="4660900"/>
          <p14:tracePt t="348670" x="4584700" y="4622800"/>
          <p14:tracePt t="348676" x="4546600" y="4578350"/>
          <p14:tracePt t="348684" x="4470400" y="4489450"/>
          <p14:tracePt t="348701" x="4381500" y="4337050"/>
          <p14:tracePt t="348720" x="4330700" y="4229100"/>
          <p14:tracePt t="348734" x="4286250" y="4114800"/>
          <p14:tracePt t="348750" x="4254500" y="4000500"/>
          <p14:tracePt t="348767" x="4222750" y="3892550"/>
          <p14:tracePt t="348784" x="4197350" y="3771900"/>
          <p14:tracePt t="348801" x="4184650" y="3568700"/>
          <p14:tracePt t="348820" x="4191000" y="3435350"/>
          <p14:tracePt t="348834" x="4210050" y="3302000"/>
          <p14:tracePt t="348851" x="4254500" y="3105150"/>
          <p14:tracePt t="348870" x="4305300" y="2971800"/>
          <p14:tracePt t="348884" x="4362450" y="2844800"/>
          <p14:tracePt t="348900" x="4432300" y="2730500"/>
          <p14:tracePt t="348917" x="4508500" y="2622550"/>
          <p14:tracePt t="348934" x="4597400" y="2514600"/>
          <p14:tracePt t="348951" x="4749800" y="2368550"/>
          <p14:tracePt t="348970" x="4870450" y="2273300"/>
          <p14:tracePt t="348985" x="5003800" y="2190750"/>
          <p14:tracePt t="349001" x="5149850" y="2108200"/>
          <p14:tracePt t="349017" x="5372100" y="2019300"/>
          <p14:tracePt t="349035" x="5524500" y="1974850"/>
          <p14:tracePt t="349050" x="5670550" y="1949450"/>
          <p14:tracePt t="349067" x="5816600" y="1943100"/>
          <p14:tracePt t="349084" x="5962650" y="1943100"/>
          <p14:tracePt t="349100" x="6165850" y="1974850"/>
          <p14:tracePt t="349120" x="6299200" y="2019300"/>
          <p14:tracePt t="349134" x="6432550" y="2070100"/>
          <p14:tracePt t="349150" x="6553200" y="2139950"/>
          <p14:tracePt t="349167" x="6718300" y="2260600"/>
          <p14:tracePt t="349186" x="6813550" y="2362200"/>
          <p14:tracePt t="349200" x="6902450" y="2470150"/>
          <p14:tracePt t="349217" x="6985000" y="2584450"/>
          <p14:tracePt t="349234" x="7054850" y="2711450"/>
          <p14:tracePt t="349250" x="7137400" y="2908300"/>
          <p14:tracePt t="349270" x="7181850" y="3041650"/>
          <p14:tracePt t="349284" x="7213600" y="3175000"/>
          <p14:tracePt t="349300" x="7239000" y="3308350"/>
          <p14:tracePt t="349316" x="7245350" y="3511550"/>
          <p14:tracePt t="349336" x="7226300" y="3651250"/>
          <p14:tracePt t="349351" x="7200900" y="3797300"/>
          <p14:tracePt t="349367" x="7156450" y="3937000"/>
          <p14:tracePt t="349383" x="7099300" y="4076700"/>
          <p14:tracePt t="349400" x="6997700" y="4254500"/>
          <p14:tracePt t="349420" x="6915150" y="4368800"/>
          <p14:tracePt t="349434" x="6813550" y="4476750"/>
          <p14:tracePt t="349450" x="6699250" y="4578350"/>
          <p14:tracePt t="349467" x="6508750" y="4705350"/>
          <p14:tracePt t="349486" x="6369050" y="4781550"/>
          <p14:tracePt t="349500" x="6223000" y="4832350"/>
          <p14:tracePt t="349517" x="6076950" y="4883150"/>
          <p14:tracePt t="349534" x="5930900" y="4908550"/>
          <p14:tracePt t="349550" x="5708650" y="4921250"/>
          <p14:tracePt t="349570" x="5556250" y="4908550"/>
          <p14:tracePt t="349584" x="5410200" y="4876800"/>
          <p14:tracePt t="349600" x="5257800" y="4838700"/>
          <p14:tracePt t="349616" x="5187950" y="4813300"/>
          <p14:tracePt t="349633" x="4940300" y="4724400"/>
          <p14:tracePt t="349651" x="4768850" y="4641850"/>
          <p14:tracePt t="349667" x="4622800" y="4565650"/>
          <p14:tracePt t="349684" x="4489450" y="4470400"/>
          <p14:tracePt t="349701" x="4324350" y="4286250"/>
          <p14:tracePt t="349720" x="4229100" y="4140200"/>
          <p14:tracePt t="349734" x="4146550" y="3994150"/>
          <p14:tracePt t="349750" x="4083050" y="3841750"/>
          <p14:tracePt t="349767" x="4013200" y="3587750"/>
          <p14:tracePt t="349786" x="3994150" y="3429000"/>
          <p14:tracePt t="349800" x="3987800" y="3270250"/>
          <p14:tracePt t="349817" x="4006850" y="3105150"/>
          <p14:tracePt t="349833" x="4044950" y="2933700"/>
          <p14:tracePt t="349850" x="4102100" y="2762250"/>
          <p14:tracePt t="349867" x="4229100" y="2514600"/>
          <p14:tracePt t="349886" x="4337050" y="2343150"/>
          <p14:tracePt t="349900" x="4470400" y="2184400"/>
          <p14:tracePt t="349917" x="4711700" y="1974850"/>
          <p14:tracePt t="349936" x="4889500" y="1860550"/>
          <p14:tracePt t="349951" x="5080000" y="1758950"/>
          <p14:tracePt t="349967" x="5276850" y="1682750"/>
          <p14:tracePt t="349984" x="5480050" y="1631950"/>
          <p14:tracePt t="350000" x="5676900" y="1606550"/>
          <p14:tracePt t="350017" x="5969000" y="1619250"/>
          <p14:tracePt t="350034" x="6159500" y="1657350"/>
          <p14:tracePt t="350050" x="6337300" y="1727200"/>
          <p14:tracePt t="350067" x="6502400" y="1816100"/>
          <p14:tracePt t="350083" x="6705600" y="2000250"/>
          <p14:tracePt t="350102" x="6819900" y="2146300"/>
          <p14:tracePt t="350117" x="6921500" y="2311400"/>
          <p14:tracePt t="350134" x="7010400" y="2476500"/>
          <p14:tracePt t="350150" x="7080250" y="2654300"/>
          <p14:tracePt t="350167" x="7150100" y="2921000"/>
          <p14:tracePt t="350186" x="7169150" y="3105150"/>
          <p14:tracePt t="350200" x="7169150" y="3289300"/>
          <p14:tracePt t="350218" x="7124700" y="3556000"/>
          <p14:tracePt t="350239" x="7073900" y="3721100"/>
          <p14:tracePt t="350254" x="7010400" y="3873500"/>
          <p14:tracePt t="350270" x="6934200" y="4013200"/>
          <p14:tracePt t="350284" x="6826250" y="4140200"/>
          <p14:tracePt t="350302" x="6642100" y="4318000"/>
          <p14:tracePt t="350302" x="6572250" y="4368800"/>
          <p14:tracePt t="350330" x="6489700" y="4425950"/>
          <p14:tracePt t="350338" x="6318250" y="4527550"/>
          <p14:tracePt t="350353" x="6115050" y="4622800"/>
          <p14:tracePt t="350368" x="6000750" y="4660900"/>
          <p14:tracePt t="35038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433" y="1008800"/>
            <a:ext cx="6180903" cy="580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539552" y="116632"/>
            <a:ext cx="8229600" cy="1143000"/>
          </a:xfrm>
        </p:spPr>
        <p:txBody>
          <a:bodyPr/>
          <a:lstStyle/>
          <a:p>
            <a:r>
              <a:rPr lang="en-US" dirty="0" smtClean="0"/>
              <a:t>Examples of Antenna Patterns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36926471"/>
      </p:ext>
    </p:extLst>
  </p:cSld>
  <p:clrMapOvr>
    <a:masterClrMapping/>
  </p:clrMapOvr>
  <mc:AlternateContent xmlns:mc="http://schemas.openxmlformats.org/markup-compatibility/2006">
    <mc:Choice xmlns:p14="http://schemas.microsoft.com/office/powerpoint/2010/main" Requires="p14">
      <p:transition spd="slow" p14:dur="2000" advTm="84956"/>
    </mc:Choice>
    <mc:Fallback>
      <p:transition spd="slow" advTm="8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9448" x="4133850" y="1047750"/>
          <p14:tracePt t="9458" x="4152900" y="1047750"/>
          <p14:tracePt t="9463" x="4165600" y="1047750"/>
          <p14:tracePt t="9473" x="4191000" y="1047750"/>
          <p14:tracePt t="9481" x="4267200" y="1041400"/>
          <p14:tracePt t="9498" x="4324350" y="1035050"/>
          <p14:tracePt t="9514" x="4387850" y="1041400"/>
          <p14:tracePt t="9531" x="4457700" y="1041400"/>
          <p14:tracePt t="9547" x="4540250" y="1047750"/>
          <p14:tracePt t="9564" x="4667250" y="1060450"/>
          <p14:tracePt t="9582" x="4756150" y="1073150"/>
          <p14:tracePt t="9597" x="4845050" y="1079500"/>
          <p14:tracePt t="9614" x="4933950" y="1085850"/>
          <p14:tracePt t="9630" x="5080000" y="1092200"/>
          <p14:tracePt t="9648" x="5175250" y="1085850"/>
          <p14:tracePt t="9664" x="5283200" y="1079500"/>
          <p14:tracePt t="9680" x="5384800" y="1073150"/>
          <p14:tracePt t="9697" x="5492750" y="1060450"/>
          <p14:tracePt t="9713" x="5645150" y="1054100"/>
          <p14:tracePt t="9732" x="5803900" y="1047750"/>
          <p14:tracePt t="9756" x="5911850" y="1047750"/>
          <p14:tracePt t="9771" x="6019800" y="1041400"/>
          <p14:tracePt t="9788" x="6127750" y="1035050"/>
          <p14:tracePt t="9801" x="6235700" y="1016000"/>
          <p14:tracePt t="9816" x="6350000" y="1009650"/>
          <p14:tracePt t="9831" x="6451600" y="996950"/>
          <p14:tracePt t="9848" x="6553200" y="990600"/>
          <p14:tracePt t="9865" x="6750050" y="984250"/>
          <p14:tracePt t="9893" x="6858000" y="984250"/>
          <p14:tracePt t="9906" x="6908800" y="984250"/>
          <p14:tracePt t="9916" x="7067550" y="971550"/>
          <p14:tracePt t="9937" x="7175500" y="965200"/>
          <p14:tracePt t="9950" x="7277100" y="958850"/>
          <p14:tracePt t="9966" x="7372350" y="946150"/>
          <p14:tracePt t="9981" x="7461250" y="939800"/>
          <p14:tracePt t="9998" x="7543800" y="933450"/>
          <p14:tracePt t="10015" x="7651750" y="927100"/>
          <p14:tracePt t="10015" x="7683500" y="927100"/>
          <p14:tracePt t="10042" x="7715250" y="927100"/>
          <p14:tracePt t="10042" x="7747000" y="927100"/>
          <p14:tracePt t="10059" x="7772400" y="927100"/>
          <p14:tracePt t="10065" x="7816850" y="927100"/>
          <p14:tracePt t="10081" x="7867650" y="927100"/>
          <p14:tracePt t="10103" x="7893050" y="920750"/>
          <p14:tracePt t="10116" x="7905750" y="920750"/>
          <p14:tracePt t="10132" x="7918450" y="920750"/>
          <p14:tracePt t="10148" x="7931150" y="920750"/>
          <p14:tracePt t="10165" x="7937500" y="920750"/>
          <p14:tracePt t="10183" x="7943850" y="920750"/>
          <p14:tracePt t="10326" x="7937500" y="914400"/>
          <p14:tracePt t="10350" x="7931150" y="914400"/>
          <p14:tracePt t="10364" x="0" y="0"/>
        </p14:tracePtLst>
        <p14:tracePtLst>
          <p14:tracePt t="19834" x="1752600" y="3917950"/>
          <p14:tracePt t="19839" x="1765300" y="3911600"/>
          <p14:tracePt t="19847" x="1778000" y="3898900"/>
          <p14:tracePt t="19853" x="1784350" y="3892550"/>
          <p14:tracePt t="19860" x="1797050" y="3879850"/>
          <p14:tracePt t="19877" x="1803400" y="3879850"/>
          <p14:tracePt t="19894" x="1809750" y="3873500"/>
          <p14:tracePt t="19948" x="1803400" y="3873500"/>
          <p14:tracePt t="19959" x="1797050" y="3873500"/>
          <p14:tracePt t="19962" x="1790700" y="3873500"/>
          <p14:tracePt t="19973" x="1784350" y="3867150"/>
          <p14:tracePt t="19977" x="1771650" y="3860800"/>
          <p14:tracePt t="19993" x="1746250" y="3854450"/>
          <p14:tracePt t="20011" x="1720850" y="3848100"/>
          <p14:tracePt t="20028" x="1695450" y="3841750"/>
          <p14:tracePt t="20028" x="1682750" y="3835400"/>
          <p14:tracePt t="20028" x="1670050" y="3835400"/>
          <p14:tracePt t="20056" x="1657350" y="3835400"/>
          <p14:tracePt t="20056" x="1651000" y="3829050"/>
          <p14:tracePt t="20071" x="1644650" y="3829050"/>
          <p14:tracePt t="20079" x="1631950" y="3829050"/>
          <p14:tracePt t="20094" x="1619250" y="3822700"/>
          <p14:tracePt t="20118" x="1625600" y="3822700"/>
          <p14:tracePt t="20131" x="1638300" y="3822700"/>
          <p14:tracePt t="20146" x="1657350" y="3822700"/>
          <p14:tracePt t="20161" x="1682750" y="3822700"/>
          <p14:tracePt t="20178" x="1714500" y="3816350"/>
          <p14:tracePt t="20178" x="1727200" y="3816350"/>
          <p14:tracePt t="20200" x="1758950" y="3810000"/>
          <p14:tracePt t="20214" x="1784350" y="3797300"/>
          <p14:tracePt t="20231" x="1816100" y="3784600"/>
          <p14:tracePt t="20245" x="1860550" y="3771900"/>
          <p14:tracePt t="20267" x="1873250" y="3765550"/>
          <p14:tracePt t="20281" x="1885950" y="3759200"/>
          <p14:tracePt t="20296" x="1898650" y="3759200"/>
          <p14:tracePt t="20333" x="1898650" y="3765550"/>
          <p14:tracePt t="20344" x="1898650" y="3771900"/>
          <p14:tracePt t="20344" x="1892300" y="3778250"/>
          <p14:tracePt t="20356" x="1885950" y="3790950"/>
          <p14:tracePt t="20364" x="1873250" y="3816350"/>
          <p14:tracePt t="20380" x="1860550" y="3841750"/>
          <p14:tracePt t="20394" x="1835150" y="3886200"/>
          <p14:tracePt t="20416" x="1816100" y="3917950"/>
          <p14:tracePt t="20431" x="1797050" y="3949700"/>
          <p14:tracePt t="20445" x="1784350" y="3975100"/>
          <p14:tracePt t="20461" x="1771650" y="4000500"/>
          <p14:tracePt t="20478" x="1765300" y="4019550"/>
          <p14:tracePt t="20494" x="1758950" y="4057650"/>
          <p14:tracePt t="20494" x="1758950" y="4070350"/>
          <p14:tracePt t="20540" x="0" y="0"/>
        </p14:tracePtLst>
        <p14:tracePtLst>
          <p14:tracePt t="23562" x="317500" y="5505450"/>
          <p14:tracePt t="23570" x="323850" y="5480050"/>
          <p14:tracePt t="23576" x="336550" y="5454650"/>
          <p14:tracePt t="23584" x="342900" y="5422900"/>
          <p14:tracePt t="23592" x="368300" y="5321300"/>
          <p14:tracePt t="23613" x="400050" y="5226050"/>
          <p14:tracePt t="23627" x="450850" y="5111750"/>
          <p14:tracePt t="23642" x="514350" y="4978400"/>
          <p14:tracePt t="23658" x="590550" y="4832350"/>
          <p14:tracePt t="23675" x="673100" y="4679950"/>
          <p14:tracePt t="23692" x="825500" y="4451350"/>
          <p14:tracePt t="23711" x="927100" y="4305300"/>
          <p14:tracePt t="23725" x="1028700" y="4178300"/>
          <p14:tracePt t="23742" x="1168400" y="4013200"/>
          <p14:tracePt t="23762" x="1238250" y="3930650"/>
          <p14:tracePt t="23777" x="1301750" y="3867150"/>
          <p14:tracePt t="23792" x="1339850" y="3822700"/>
          <p14:tracePt t="23810" x="1371600" y="3790950"/>
          <p14:tracePt t="23827" x="1397000" y="3765550"/>
          <p14:tracePt t="23827" x="1403350" y="3765550"/>
          <p14:tracePt t="23855" x="1403350" y="3759200"/>
          <p14:tracePt t="23863" x="1409700" y="3752850"/>
          <p14:tracePt t="23878" x="1409700" y="3746500"/>
          <p14:tracePt t="23893" x="1397000" y="3740150"/>
          <p14:tracePt t="23915" x="1384300" y="3740150"/>
          <p14:tracePt t="23928" x="1371600" y="3733800"/>
          <p14:tracePt t="23944" x="1352550" y="3727450"/>
          <p14:tracePt t="23960" x="1333500" y="3727450"/>
          <p14:tracePt t="23977" x="1308100" y="3721100"/>
          <p14:tracePt t="23977" x="1295400" y="3721100"/>
          <p14:tracePt t="24004" x="1289050" y="3721100"/>
          <p14:tracePt t="24013" x="1282700" y="3721100"/>
          <p14:tracePt t="24027" x="1276350" y="3721100"/>
          <p14:tracePt t="24068" x="1282700" y="3721100"/>
          <p14:tracePt t="24068" x="1289050" y="3721100"/>
          <p14:tracePt t="24080" x="1295400" y="3721100"/>
          <p14:tracePt t="24087" x="1308100" y="3714750"/>
          <p14:tracePt t="24093" x="1339850" y="3708400"/>
          <p14:tracePt t="24110" x="1377950" y="3695700"/>
          <p14:tracePt t="24127" x="1422400" y="3683000"/>
          <p14:tracePt t="24143" x="1511300" y="3638550"/>
          <p14:tracePt t="24171" x="1530350" y="3632200"/>
          <p14:tracePt t="24178" x="1568450" y="3613150"/>
          <p14:tracePt t="24199" x="1587500" y="3606800"/>
          <p14:tracePt t="24215" x="1593850" y="3606800"/>
          <p14:tracePt t="24226" x="1600200" y="3613150"/>
          <p14:tracePt t="24244" x="1581150" y="3651250"/>
          <p14:tracePt t="24260" x="1555750" y="3702050"/>
          <p14:tracePt t="24277" x="1517650" y="3759200"/>
          <p14:tracePt t="24293" x="1479550" y="3829050"/>
          <p14:tracePt t="24293" x="1466850" y="3841750"/>
          <p14:tracePt t="24321" x="1454150" y="3860800"/>
          <p14:tracePt t="24327" x="1435100" y="3879850"/>
          <p14:tracePt t="24344" x="1422400" y="3905250"/>
          <p14:tracePt t="24367" x="1416050" y="3911600"/>
          <p14:tracePt t="24379" x="1416050" y="3917950"/>
          <p14:tracePt t="24393" x="1416050" y="3930650"/>
          <p14:tracePt t="24410" x="1428750" y="3949700"/>
          <p14:tracePt t="24446" x="0" y="0"/>
        </p14:tracePtLst>
        <p14:tracePtLst>
          <p14:tracePt t="28462" x="7727950" y="4470400"/>
          <p14:tracePt t="28472" x="7715250" y="4451350"/>
          <p14:tracePt t="28475" x="7702550" y="4425950"/>
          <p14:tracePt t="28486" x="7683500" y="4394200"/>
          <p14:tracePt t="28490" x="7645400" y="4337050"/>
          <p14:tracePt t="28507" x="7600950" y="4267200"/>
          <p14:tracePt t="28524" x="7556500" y="4210050"/>
          <p14:tracePt t="28541" x="7512050" y="4146550"/>
          <p14:tracePt t="28557" x="7448550" y="4051300"/>
          <p14:tracePt t="28576" x="7404100" y="3994150"/>
          <p14:tracePt t="28591" x="7359650" y="3943350"/>
          <p14:tracePt t="28591" x="7340600" y="3917950"/>
          <p14:tracePt t="28611" x="7302500" y="3867150"/>
          <p14:tracePt t="28625" x="7264400" y="3822700"/>
          <p14:tracePt t="28641" x="7232650" y="3784600"/>
          <p14:tracePt t="28657" x="7207250" y="3752850"/>
          <p14:tracePt t="28674" x="7194550" y="3727450"/>
          <p14:tracePt t="28691" x="7181850" y="3714750"/>
          <p14:tracePt t="28691" x="7181850" y="3708400"/>
          <p14:tracePt t="28710" x="7175500" y="3702050"/>
          <p14:tracePt t="28724" x="7169150" y="3695700"/>
          <p14:tracePt t="28758" x="7162800" y="3702050"/>
          <p14:tracePt t="28762" x="7156450" y="3733800"/>
          <p14:tracePt t="28777" x="7150100" y="3771900"/>
          <p14:tracePt t="28791" x="7143750" y="3816350"/>
          <p14:tracePt t="28807" x="7131050" y="3867150"/>
          <p14:tracePt t="28824" x="7124700" y="3917950"/>
          <p14:tracePt t="28841" x="7118350" y="3962400"/>
          <p14:tracePt t="28857" x="7112000" y="4006850"/>
          <p14:tracePt t="28875" x="7112000" y="4019550"/>
          <p14:tracePt t="28890" x="7112000" y="4032250"/>
          <p14:tracePt t="28907" x="7124700" y="4025900"/>
          <p14:tracePt t="28927" x="7131050" y="4000500"/>
          <p14:tracePt t="28941" x="7137400" y="3975100"/>
          <p14:tracePt t="28957" x="7143750" y="3937000"/>
          <p14:tracePt t="28974" x="7143750" y="3892550"/>
          <p14:tracePt t="28990" x="7143750" y="3835400"/>
          <p14:tracePt t="29006" x="7143750" y="3752850"/>
          <p14:tracePt t="29026" x="7137400" y="3708400"/>
          <p14:tracePt t="29040" x="7137400" y="3663950"/>
          <p14:tracePt t="29057" x="7137400" y="3613150"/>
          <p14:tracePt t="29077" x="7137400" y="3587750"/>
          <p14:tracePt t="29092" x="7143750" y="3568700"/>
          <p14:tracePt t="29107" x="7150100" y="3556000"/>
          <p14:tracePt t="29124" x="7156450" y="3549650"/>
          <p14:tracePt t="29140" x="7194550" y="3549650"/>
          <p14:tracePt t="29140" x="7219950" y="3556000"/>
          <p14:tracePt t="29169" x="7239000" y="3562350"/>
          <p14:tracePt t="29178" x="7296150" y="3587750"/>
          <p14:tracePt t="29193" x="7346950" y="3625850"/>
          <p14:tracePt t="29193" x="7378700" y="3644900"/>
          <p14:tracePt t="29215" x="7423150" y="3676650"/>
          <p14:tracePt t="29230" x="7473950" y="3714750"/>
          <p14:tracePt t="29243" x="7512050" y="3733800"/>
          <p14:tracePt t="29259" x="7543800" y="3752850"/>
          <p14:tracePt t="29274" x="7569200" y="3765550"/>
          <p14:tracePt t="29291" x="7600950" y="3771900"/>
          <p14:tracePt t="29315" x="7607300" y="3771900"/>
          <p14:tracePt t="29328" x="7613650" y="3759200"/>
          <p14:tracePt t="29342" x="7620000" y="3746500"/>
          <p14:tracePt t="29358" x="0" y="0"/>
        </p14:tracePtLst>
        <p14:tracePtLst>
          <p14:tracePt t="29978" x="7835900" y="5676900"/>
          <p14:tracePt t="29990" x="7804150" y="5664200"/>
          <p14:tracePt t="29992" x="7772400" y="5651500"/>
          <p14:tracePt t="30002" x="7734300" y="5632450"/>
          <p14:tracePt t="30007" x="7664450" y="5600700"/>
          <p14:tracePt t="30023" x="7594600" y="5568950"/>
          <p14:tracePt t="30040" x="7537450" y="5543550"/>
          <p14:tracePt t="30057" x="7486650" y="5530850"/>
          <p14:tracePt t="30057" x="7467600" y="5524500"/>
          <p14:tracePt t="30077" x="7442200" y="5518150"/>
          <p14:tracePt t="30091" x="7416800" y="5511800"/>
          <p14:tracePt t="30107" x="7410450" y="5505450"/>
          <p14:tracePt t="30123" x="7397750" y="5499100"/>
          <p14:tracePt t="30158" x="7397750" y="5505450"/>
          <p14:tracePt t="30167" x="7397750" y="5511800"/>
          <p14:tracePt t="30173" x="7410450" y="5530850"/>
          <p14:tracePt t="30190" x="7429500" y="5562600"/>
          <p14:tracePt t="30207" x="7448550" y="5607050"/>
          <p14:tracePt t="30223" x="7480300" y="5683250"/>
          <p14:tracePt t="30241" x="7499350" y="5734050"/>
          <p14:tracePt t="30256" x="7518400" y="5784850"/>
          <p14:tracePt t="30273" x="7543800" y="5835650"/>
          <p14:tracePt t="30292" x="7556500" y="5854700"/>
          <p14:tracePt t="30307" x="7562850" y="5867400"/>
          <p14:tracePt t="30323" x="7562850" y="5873750"/>
          <p14:tracePt t="30340" x="7569200" y="5873750"/>
          <p14:tracePt t="30356" x="7562850" y="5854700"/>
          <p14:tracePt t="30373" x="7543800" y="5791200"/>
          <p14:tracePt t="30390" x="7531100" y="5740400"/>
          <p14:tracePt t="30406" x="7518400" y="5689600"/>
          <p14:tracePt t="30423" x="7499350" y="5613400"/>
          <p14:tracePt t="30442" x="7486650" y="5581650"/>
          <p14:tracePt t="30456" x="7473950" y="5549900"/>
          <p14:tracePt t="30473" x="7461250" y="5530850"/>
          <p14:tracePt t="30490" x="7448550" y="5505450"/>
          <p14:tracePt t="30507" x="7435850" y="5480050"/>
          <p14:tracePt t="30523" x="7423150" y="5441950"/>
          <p14:tracePt t="30541" x="7416800" y="5416550"/>
          <p14:tracePt t="30556" x="7423150" y="5391150"/>
          <p14:tracePt t="30573" x="7448550" y="5372100"/>
          <p14:tracePt t="30593" x="7480300" y="5372100"/>
          <p14:tracePt t="30608" x="7531100" y="5384800"/>
          <p14:tracePt t="30623" x="7588250" y="5403850"/>
          <p14:tracePt t="30639" x="7651750" y="5429250"/>
          <p14:tracePt t="30656" x="7721600" y="5448300"/>
          <p14:tracePt t="30673" x="7854950" y="5467350"/>
          <p14:tracePt t="30701" x="7880350" y="5473700"/>
          <p14:tracePt t="30701" x="7912100" y="5473700"/>
          <p14:tracePt t="30716" x="7937500" y="5473700"/>
          <p14:tracePt t="30725" x="7994650" y="5480050"/>
          <p14:tracePt t="30746" x="8013700" y="5480050"/>
          <p14:tracePt t="30759" x="8026400" y="5480050"/>
          <p14:tracePt t="30775" x="8032750" y="5480050"/>
          <p14:tracePt t="30791" x="8001000" y="5480050"/>
          <p14:tracePt t="30826" x="0" y="0"/>
        </p14:tracePtLst>
        <p14:tracePtLst>
          <p14:tracePt t="31465" x="4616450" y="6070600"/>
          <p14:tracePt t="31474" x="4591050" y="6051550"/>
          <p14:tracePt t="31482" x="4559300" y="6026150"/>
          <p14:tracePt t="31489" x="4476750" y="5956300"/>
          <p14:tracePt t="31509" x="4432300" y="5911850"/>
          <p14:tracePt t="31524" x="4387850" y="5867400"/>
          <p14:tracePt t="31539" x="4343400" y="5829300"/>
          <p14:tracePt t="31556" x="4311650" y="5791200"/>
          <p14:tracePt t="31573" x="4267200" y="5753100"/>
          <p14:tracePt t="31593" x="4248150" y="5734050"/>
          <p14:tracePt t="31608" x="4235450" y="5721350"/>
          <p14:tracePt t="31623" x="4222750" y="5708650"/>
          <p14:tracePt t="31648" x="4216400" y="5708650"/>
          <p14:tracePt t="31657" x="4203700" y="5715000"/>
          <p14:tracePt t="31676" x="4197350" y="5740400"/>
          <p14:tracePt t="31690" x="4191000" y="5778500"/>
          <p14:tracePt t="31707" x="4184650" y="5816600"/>
          <p14:tracePt t="31724" x="4184650" y="5854700"/>
          <p14:tracePt t="31724" x="4184650" y="5886450"/>
          <p14:tracePt t="31753" x="4184650" y="5899150"/>
          <p14:tracePt t="31753" x="4184650" y="5911850"/>
          <p14:tracePt t="31766" x="4184650" y="5924550"/>
          <p14:tracePt t="31782" x="4184650" y="5930900"/>
          <p14:tracePt t="31790" x="4184650" y="5937250"/>
          <p14:tracePt t="31807" x="4184650" y="5943600"/>
          <p14:tracePt t="31825" x="4184650" y="5937250"/>
          <p14:tracePt t="31840" x="4184650" y="5911850"/>
          <p14:tracePt t="31857" x="4171950" y="5873750"/>
          <p14:tracePt t="31874" x="4165600" y="5829300"/>
          <p14:tracePt t="31891" x="4152900" y="5759450"/>
          <p14:tracePt t="31891" x="4146550" y="5740400"/>
          <p14:tracePt t="31917" x="4140200" y="5721350"/>
          <p14:tracePt t="31917" x="4140200" y="5702300"/>
          <p14:tracePt t="31931" x="4140200" y="5689600"/>
          <p14:tracePt t="31940" x="4133850" y="5657850"/>
          <p14:tracePt t="31963" x="4133850" y="5651500"/>
          <p14:tracePt t="31974" x="4140200" y="5638800"/>
          <p14:tracePt t="31991" x="4152900" y="5638800"/>
          <p14:tracePt t="32008" x="4178300" y="5632450"/>
          <p14:tracePt t="32024" x="4216400" y="5632450"/>
          <p14:tracePt t="32041" x="4273550" y="5645150"/>
          <p14:tracePt t="32061" x="4318000" y="5651500"/>
          <p14:tracePt t="32076" x="4356100" y="5657850"/>
          <p14:tracePt t="32091" x="4406900" y="5657850"/>
          <p14:tracePt t="32112" x="4438650" y="5657850"/>
          <p14:tracePt t="32127" x="4470400" y="5657850"/>
          <p14:tracePt t="32141" x="4495800" y="5657850"/>
          <p14:tracePt t="32157" x="4514850" y="5651500"/>
          <p14:tracePt t="32174" x="4527550" y="5651500"/>
          <p14:tracePt t="32190" x="4540250" y="5651500"/>
          <p14:tracePt t="32238"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64"/>
            <a:ext cx="8229600" cy="1143000"/>
          </a:xfrm>
        </p:spPr>
        <p:txBody>
          <a:bodyPr/>
          <a:lstStyle/>
          <a:p>
            <a:r>
              <a:rPr lang="en-US" dirty="0" smtClean="0"/>
              <a:t>Procedure for Generating a Key</a:t>
            </a:r>
            <a:endParaRPr lang="en-US" dirty="0"/>
          </a:p>
        </p:txBody>
      </p:sp>
      <p:sp>
        <p:nvSpPr>
          <p:cNvPr id="3" name="Content Placeholder 2"/>
          <p:cNvSpPr>
            <a:spLocks noGrp="1"/>
          </p:cNvSpPr>
          <p:nvPr>
            <p:ph idx="1"/>
          </p:nvPr>
        </p:nvSpPr>
        <p:spPr>
          <a:xfrm>
            <a:off x="277688" y="919261"/>
            <a:ext cx="8686800" cy="4525963"/>
          </a:xfrm>
        </p:spPr>
        <p:txBody>
          <a:bodyPr>
            <a:noAutofit/>
          </a:bodyPr>
          <a:lstStyle/>
          <a:p>
            <a:pPr marL="0" indent="0">
              <a:lnSpc>
                <a:spcPct val="120000"/>
              </a:lnSpc>
              <a:buNone/>
            </a:pPr>
            <a:r>
              <a:rPr lang="en-US" sz="2400" u="sng" dirty="0" smtClean="0"/>
              <a:t>Establishing the common phase values:</a:t>
            </a:r>
          </a:p>
          <a:p>
            <a:pPr marL="514350" indent="-514350">
              <a:lnSpc>
                <a:spcPct val="120000"/>
              </a:lnSpc>
              <a:buFont typeface="+mj-lt"/>
              <a:buAutoNum type="arabicPeriod"/>
            </a:pPr>
            <a:r>
              <a:rPr lang="en-US" sz="1600" dirty="0" smtClean="0"/>
              <a:t>Perturb the channels at both Alice and Bob (switch all RF closures to a new random state by using a random On-OFF arrangement)</a:t>
            </a:r>
          </a:p>
          <a:p>
            <a:pPr marL="514350" indent="-514350">
              <a:lnSpc>
                <a:spcPct val="120000"/>
              </a:lnSpc>
              <a:buFont typeface="+mj-lt"/>
              <a:buAutoNum type="arabicPeriod"/>
            </a:pPr>
            <a:r>
              <a:rPr lang="en-US" sz="1600" dirty="0" smtClean="0"/>
              <a:t>Establish a common phase value using the method explained earlier.</a:t>
            </a:r>
          </a:p>
          <a:p>
            <a:pPr marL="514350" indent="-514350">
              <a:lnSpc>
                <a:spcPct val="120000"/>
              </a:lnSpc>
              <a:buFont typeface="+mj-lt"/>
              <a:buAutoNum type="arabicPeriod"/>
            </a:pPr>
            <a:r>
              <a:rPr lang="en-US" sz="1600" dirty="0" smtClean="0"/>
              <a:t>Go to step 1, and loop until enough common phase values, say </a:t>
            </a:r>
            <a:r>
              <a:rPr lang="en-US" sz="1600" i="1" dirty="0" smtClean="0">
                <a:latin typeface="Times New Roman"/>
                <a:cs typeface="Times New Roman"/>
              </a:rPr>
              <a:t>n</a:t>
            </a:r>
            <a:r>
              <a:rPr lang="en-US" sz="1600" dirty="0" smtClean="0"/>
              <a:t>,  are generated.</a:t>
            </a:r>
          </a:p>
          <a:p>
            <a:pPr marL="0" indent="0">
              <a:lnSpc>
                <a:spcPct val="120000"/>
              </a:lnSpc>
              <a:buNone/>
            </a:pPr>
            <a:r>
              <a:rPr lang="en-US" sz="2400" u="sng" dirty="0" smtClean="0"/>
              <a:t>Generating the key:</a:t>
            </a:r>
          </a:p>
          <a:p>
            <a:pPr marL="514350" indent="-514350">
              <a:lnSpc>
                <a:spcPct val="120000"/>
              </a:lnSpc>
              <a:buFont typeface="+mj-lt"/>
              <a:buAutoNum type="arabicPeriod"/>
            </a:pPr>
            <a:r>
              <a:rPr lang="en-US" sz="1600" dirty="0" smtClean="0"/>
              <a:t>Master generates a set of </a:t>
            </a:r>
            <a:r>
              <a:rPr lang="en-US" sz="1600" i="1" dirty="0" smtClean="0">
                <a:latin typeface="Times New Roman"/>
                <a:cs typeface="Times New Roman"/>
              </a:rPr>
              <a:t>m</a:t>
            </a:r>
            <a:r>
              <a:rPr lang="en-US" sz="1600" dirty="0" smtClean="0"/>
              <a:t> x </a:t>
            </a:r>
            <a:r>
              <a:rPr lang="en-US" sz="1600" i="1" dirty="0" smtClean="0">
                <a:latin typeface="Times New Roman"/>
                <a:cs typeface="Times New Roman"/>
              </a:rPr>
              <a:t>n</a:t>
            </a:r>
            <a:r>
              <a:rPr lang="en-US" sz="1600" dirty="0" smtClean="0"/>
              <a:t> x (</a:t>
            </a:r>
            <a:r>
              <a:rPr lang="en-US" sz="1600" i="1" dirty="0" smtClean="0">
                <a:latin typeface="Times New Roman"/>
                <a:cs typeface="Times New Roman"/>
              </a:rPr>
              <a:t>1-r</a:t>
            </a:r>
            <a:r>
              <a:rPr lang="en-US" sz="1600" dirty="0" smtClean="0"/>
              <a:t>) random bits (to become the final key), and encodes them using a FEC of rate </a:t>
            </a:r>
            <a:r>
              <a:rPr lang="en-US" sz="1600" i="1" dirty="0" smtClean="0">
                <a:latin typeface="Times New Roman"/>
                <a:cs typeface="Times New Roman"/>
              </a:rPr>
              <a:t>r</a:t>
            </a:r>
            <a:r>
              <a:rPr lang="en-US" sz="1600" dirty="0" smtClean="0"/>
              <a:t> to obtain </a:t>
            </a:r>
            <a:r>
              <a:rPr lang="en-US" sz="1600" i="1" dirty="0">
                <a:latin typeface="Times New Roman"/>
                <a:cs typeface="Times New Roman"/>
              </a:rPr>
              <a:t>m</a:t>
            </a:r>
            <a:r>
              <a:rPr lang="en-US" sz="1600" dirty="0"/>
              <a:t> x </a:t>
            </a:r>
            <a:r>
              <a:rPr lang="en-US" sz="1600" i="1" dirty="0" smtClean="0">
                <a:latin typeface="Times New Roman"/>
                <a:cs typeface="Times New Roman"/>
              </a:rPr>
              <a:t>n </a:t>
            </a:r>
            <a:r>
              <a:rPr lang="en-US" sz="1600" dirty="0" smtClean="0">
                <a:latin typeface="+mj-lt"/>
                <a:cs typeface="Times New Roman"/>
              </a:rPr>
              <a:t>coded bits.</a:t>
            </a:r>
          </a:p>
          <a:p>
            <a:pPr marL="514350" indent="-514350">
              <a:lnSpc>
                <a:spcPct val="120000"/>
              </a:lnSpc>
              <a:buFont typeface="+mj-lt"/>
              <a:buAutoNum type="arabicPeriod"/>
            </a:pPr>
            <a:r>
              <a:rPr lang="en-US" sz="1600" dirty="0" smtClean="0">
                <a:latin typeface="+mj-lt"/>
                <a:cs typeface="Times New Roman"/>
              </a:rPr>
              <a:t>Each </a:t>
            </a:r>
            <a:r>
              <a:rPr lang="en-US" sz="1600" i="1" dirty="0" smtClean="0">
                <a:latin typeface="Times New Roman"/>
                <a:cs typeface="Times New Roman"/>
              </a:rPr>
              <a:t>m</a:t>
            </a:r>
            <a:r>
              <a:rPr lang="en-US" sz="1600" dirty="0" smtClean="0">
                <a:latin typeface="+mj-lt"/>
                <a:cs typeface="Times New Roman"/>
              </a:rPr>
              <a:t> of such bits are mapped to a point in a </a:t>
            </a:r>
            <a:r>
              <a:rPr lang="en-US" sz="1600" i="1" dirty="0" smtClean="0">
                <a:latin typeface="Times New Roman"/>
                <a:cs typeface="Times New Roman"/>
              </a:rPr>
              <a:t>2</a:t>
            </a:r>
            <a:r>
              <a:rPr lang="en-US" sz="1600" i="1" baseline="30000" dirty="0" smtClean="0">
                <a:latin typeface="Times New Roman"/>
                <a:cs typeface="Times New Roman"/>
              </a:rPr>
              <a:t>m </a:t>
            </a:r>
            <a:r>
              <a:rPr lang="en-US" sz="1600" dirty="0" smtClean="0">
                <a:latin typeface="+mj-lt"/>
                <a:cs typeface="Times New Roman"/>
              </a:rPr>
              <a:t>points PSK constellation, and each PSK constellation is rotated by one of the common phase values. </a:t>
            </a:r>
          </a:p>
          <a:p>
            <a:pPr marL="514350" indent="-514350">
              <a:lnSpc>
                <a:spcPct val="120000"/>
              </a:lnSpc>
              <a:buFont typeface="+mj-lt"/>
              <a:buAutoNum type="arabicPeriod"/>
            </a:pPr>
            <a:r>
              <a:rPr lang="en-US" sz="1600" i="1" dirty="0" smtClean="0">
                <a:latin typeface="Times New Roman"/>
                <a:cs typeface="Times New Roman"/>
              </a:rPr>
              <a:t>n</a:t>
            </a:r>
            <a:r>
              <a:rPr lang="en-US" sz="1600" dirty="0" smtClean="0">
                <a:latin typeface="+mj-lt"/>
                <a:cs typeface="Times New Roman"/>
              </a:rPr>
              <a:t>  such rotated PSK constellation points are transmitted from the master to the slave. </a:t>
            </a:r>
          </a:p>
          <a:p>
            <a:pPr marL="514350" indent="-514350">
              <a:lnSpc>
                <a:spcPct val="120000"/>
              </a:lnSpc>
              <a:buFont typeface="+mj-lt"/>
              <a:buAutoNum type="arabicPeriod"/>
            </a:pPr>
            <a:r>
              <a:rPr lang="en-US" sz="1600" dirty="0" smtClean="0">
                <a:latin typeface="+mj-lt"/>
                <a:cs typeface="Times New Roman"/>
              </a:rPr>
              <a:t>Salve de-rotates the received constellation points by its local copy of the corresponding shared phase value, demodulates the de-rotated PSK constellations, and finally decodes the FEC to extract the random bits generated by the master</a:t>
            </a:r>
            <a:r>
              <a:rPr lang="en-US" sz="1600" b="1" dirty="0" smtClean="0">
                <a:latin typeface="+mj-lt"/>
                <a:cs typeface="Times New Roman"/>
              </a:rPr>
              <a:t>.  </a:t>
            </a:r>
          </a:p>
          <a:p>
            <a:pPr marL="0" indent="0">
              <a:lnSpc>
                <a:spcPct val="120000"/>
              </a:lnSpc>
              <a:buNone/>
            </a:pPr>
            <a:r>
              <a:rPr lang="en-US" sz="1600" b="1" dirty="0" smtClean="0">
                <a:latin typeface="+mj-lt"/>
                <a:cs typeface="Times New Roman"/>
              </a:rPr>
              <a:t>Note that the rate of the FEC is adjusted to correct any initial phase discrepancies between the shared phase values, plus correcting errors due to channel noise. </a:t>
            </a:r>
            <a:endParaRPr lang="en-US" sz="2800" b="1" dirty="0" smtClean="0"/>
          </a:p>
        </p:txBody>
      </p:sp>
      <p:sp>
        <p:nvSpPr>
          <p:cNvPr id="4" name="Slide Number Placeholder 3"/>
          <p:cNvSpPr>
            <a:spLocks noGrp="1"/>
          </p:cNvSpPr>
          <p:nvPr>
            <p:ph type="sldNum" sz="quarter" idx="12"/>
          </p:nvPr>
        </p:nvSpPr>
        <p:spPr>
          <a:xfrm>
            <a:off x="8604448" y="6465950"/>
            <a:ext cx="496953" cy="347426"/>
          </a:xfrm>
        </p:spPr>
        <p:txBody>
          <a:bodyPr/>
          <a:lstStyle/>
          <a:p>
            <a:fld id="{995B6B0D-9A43-4647-9594-9D9105F8855F}" type="slidenum">
              <a:rPr lang="en-US" smtClean="0"/>
              <a:pPr/>
              <a:t>12</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36756311"/>
      </p:ext>
    </p:extLst>
  </p:cSld>
  <p:clrMapOvr>
    <a:masterClrMapping/>
  </p:clrMapOvr>
  <mc:AlternateContent xmlns:mc="http://schemas.openxmlformats.org/markup-compatibility/2006">
    <mc:Choice xmlns:p14="http://schemas.microsoft.com/office/powerpoint/2010/main" Requires="p14">
      <p:transition spd="slow" p14:dur="2000" advTm="302236"/>
    </mc:Choice>
    <mc:Fallback>
      <p:transition spd="slow" advTm="30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4742" x="1162050" y="844550"/>
          <p14:tracePt t="4752" x="1181100" y="844550"/>
          <p14:tracePt t="4757" x="1200150" y="844550"/>
          <p14:tracePt t="4765" x="1238250" y="850900"/>
          <p14:tracePt t="4782" x="1308100" y="869950"/>
          <p14:tracePt t="4800" x="1352550" y="869950"/>
          <p14:tracePt t="4815" x="1403350" y="869950"/>
          <p14:tracePt t="4832" x="1454150" y="857250"/>
          <p14:tracePt t="4848" x="1511300" y="844550"/>
          <p14:tracePt t="4865" x="1568450" y="838200"/>
          <p14:tracePt t="4882" x="1651000" y="825500"/>
          <p14:tracePt t="4900" x="1701800" y="825500"/>
          <p14:tracePt t="4916" x="1746250" y="825500"/>
          <p14:tracePt t="4932" x="1803400" y="825500"/>
          <p14:tracePt t="4932" x="1828800" y="825500"/>
          <p14:tracePt t="4952" x="1879600" y="825500"/>
          <p14:tracePt t="4966" x="1936750" y="819150"/>
          <p14:tracePt t="4982" x="1987550" y="812800"/>
          <p14:tracePt t="4999" x="2038350" y="806450"/>
          <p14:tracePt t="5015" x="2082800" y="806450"/>
          <p14:tracePt t="5032" x="2152650" y="806450"/>
          <p14:tracePt t="5053" x="2197100" y="800100"/>
          <p14:tracePt t="5068" x="2241550" y="800100"/>
          <p14:tracePt t="5083" x="2305050" y="787400"/>
          <p14:tracePt t="5105" x="2343150" y="787400"/>
          <p14:tracePt t="5118" x="2387600" y="787400"/>
          <p14:tracePt t="5134" x="2425700" y="787400"/>
          <p14:tracePt t="5150" x="2463800" y="793750"/>
          <p14:tracePt t="5166" x="2527300" y="800100"/>
          <p14:tracePt t="5166" x="2546350" y="800100"/>
          <p14:tracePt t="5194" x="2565400" y="800100"/>
          <p14:tracePt t="5203" x="2609850" y="806450"/>
          <p14:tracePt t="5217" x="2654300" y="806450"/>
          <p14:tracePt t="5233" x="2711450" y="812800"/>
          <p14:tracePt t="5255" x="2755900" y="819150"/>
          <p14:tracePt t="5268" x="2794000" y="825500"/>
          <p14:tracePt t="5284" x="2838450" y="831850"/>
          <p14:tracePt t="5300" x="2876550" y="838200"/>
          <p14:tracePt t="5316" x="2940050" y="850900"/>
          <p14:tracePt t="5338" x="2984500" y="857250"/>
          <p14:tracePt t="5338" x="3003550" y="863600"/>
          <p14:tracePt t="5359" x="3022600" y="869950"/>
          <p14:tracePt t="5367" x="3067050" y="876300"/>
          <p14:tracePt t="5384" x="3130550" y="889000"/>
          <p14:tracePt t="5405" x="3168650" y="895350"/>
          <p14:tracePt t="5419" x="3213100" y="895350"/>
          <p14:tracePt t="5433" x="3251200" y="895350"/>
          <p14:tracePt t="5449" x="3295650" y="901700"/>
          <p14:tracePt t="5466" x="3352800" y="901700"/>
          <p14:tracePt t="5466" x="3378200" y="908050"/>
          <p14:tracePt t="5494" x="3397250" y="908050"/>
          <p14:tracePt t="5502" x="3429000" y="914400"/>
          <p14:tracePt t="5518" x="3473450" y="920750"/>
          <p14:tracePt t="5533" x="3536950" y="927100"/>
          <p14:tracePt t="5555" x="3568700" y="927100"/>
          <p14:tracePt t="5569" x="3606800" y="933450"/>
          <p14:tracePt t="5584" x="3644900" y="933450"/>
          <p14:tracePt t="5599" x="3683000" y="933450"/>
          <p14:tracePt t="5616" x="3733800" y="933450"/>
          <p14:tracePt t="5616" x="3759200" y="933450"/>
          <p14:tracePt t="5645" x="3778250" y="933450"/>
          <p14:tracePt t="5652" x="3816350" y="927100"/>
          <p14:tracePt t="5668" x="3873500" y="920750"/>
          <p14:tracePt t="5690" x="3911600" y="920750"/>
          <p14:tracePt t="5704" x="3943350" y="914400"/>
          <p14:tracePt t="5718" x="3981450" y="914400"/>
          <p14:tracePt t="5734" x="4019550" y="914400"/>
          <p14:tracePt t="5750" x="4051300" y="908050"/>
          <p14:tracePt t="5766" x="4089400" y="908050"/>
          <p14:tracePt t="5783" x="4140200" y="901700"/>
          <p14:tracePt t="5783" x="4159250" y="901700"/>
          <p14:tracePt t="5810" x="4171950" y="901700"/>
          <p14:tracePt t="5818" x="4203700" y="901700"/>
          <p14:tracePt t="5833" x="4260850" y="901700"/>
          <p14:tracePt t="5856" x="4298950" y="901700"/>
          <p14:tracePt t="5868" x="4337050" y="901700"/>
          <p14:tracePt t="5884" x="4375150" y="901700"/>
          <p14:tracePt t="5899" x="4413250" y="901700"/>
          <p14:tracePt t="5916" x="4445000" y="901700"/>
          <p14:tracePt t="5933" x="4527550" y="901700"/>
          <p14:tracePt t="5961" x="4546600" y="901700"/>
          <p14:tracePt t="5961" x="4565650" y="901700"/>
          <p14:tracePt t="5974" x="4591050" y="901700"/>
          <p14:tracePt t="5983" x="4635500" y="901700"/>
          <p14:tracePt t="5999" x="4718050" y="895350"/>
          <p14:tracePt t="6021" x="4775200" y="889000"/>
          <p14:tracePt t="6034" x="4838700" y="882650"/>
          <p14:tracePt t="6050" x="4895850" y="876300"/>
          <p14:tracePt t="6066" x="4953000" y="869950"/>
          <p14:tracePt t="6083" x="5048250" y="857250"/>
          <p14:tracePt t="6083" x="5080000" y="857250"/>
          <p14:tracePt t="6111" x="5111750" y="850900"/>
          <p14:tracePt t="6118" x="5175250" y="844550"/>
          <p14:tracePt t="6134" x="5245100" y="838200"/>
          <p14:tracePt t="6149" x="5340350" y="825500"/>
          <p14:tracePt t="6171" x="5403850" y="819150"/>
          <p14:tracePt t="6184" x="5461000" y="812800"/>
          <p14:tracePt t="6201" x="5524500" y="806450"/>
          <p14:tracePt t="6216" x="5581650" y="800100"/>
          <p14:tracePt t="6233" x="5664200" y="793750"/>
          <p14:tracePt t="6233" x="5689600" y="793750"/>
          <p14:tracePt t="6260" x="5721350" y="787400"/>
          <p14:tracePt t="6269" x="5772150" y="787400"/>
          <p14:tracePt t="6284" x="5816600" y="787400"/>
          <p14:tracePt t="6299" x="5886450" y="787400"/>
          <p14:tracePt t="6320" x="5930900" y="787400"/>
          <p14:tracePt t="6334" x="5975350" y="793750"/>
          <p14:tracePt t="6349" x="6013450" y="793750"/>
          <p14:tracePt t="6366" x="6051550" y="800100"/>
          <p14:tracePt t="6383" x="6108700" y="800100"/>
          <p14:tracePt t="6383" x="6127750" y="806450"/>
          <p14:tracePt t="6410" x="6146800" y="806450"/>
          <p14:tracePt t="6418" x="6184900" y="806450"/>
          <p14:tracePt t="6433" x="6216650" y="812800"/>
          <p14:tracePt t="6449" x="6267450" y="825500"/>
          <p14:tracePt t="6471" x="6305550" y="831850"/>
          <p14:tracePt t="6485" x="6337300" y="831850"/>
          <p14:tracePt t="6499" x="6375400" y="844550"/>
          <p14:tracePt t="6516" x="6407150" y="850900"/>
          <p14:tracePt t="6532" x="6464300" y="857250"/>
          <p14:tracePt t="6532" x="6483350" y="863600"/>
          <p14:tracePt t="6562" x="6502400" y="863600"/>
          <p14:tracePt t="6569" x="6540500" y="869950"/>
          <p14:tracePt t="6583" x="6604000" y="876300"/>
          <p14:tracePt t="6605" x="6642100" y="882650"/>
          <p14:tracePt t="6621" x="6692900" y="882650"/>
          <p14:tracePt t="6635" x="6718300" y="889000"/>
          <p14:tracePt t="6649" x="6743700" y="889000"/>
          <p14:tracePt t="6666" x="6832600" y="889000"/>
          <p14:tracePt t="6682" x="6940550" y="889000"/>
          <p14:tracePt t="6704" x="7010400" y="889000"/>
          <p14:tracePt t="6719" x="7118350" y="889000"/>
          <p14:tracePt t="6740" x="7156450" y="882650"/>
          <p14:tracePt t="6749" x="7264400" y="882650"/>
          <p14:tracePt t="6771" x="7340600" y="876300"/>
          <p14:tracePt t="6785" x="7423150" y="869950"/>
          <p14:tracePt t="6800" x="7505700" y="863600"/>
          <p14:tracePt t="6816" x="7581900" y="857250"/>
          <p14:tracePt t="6833" x="7689850" y="850900"/>
          <p14:tracePt t="6833" x="7727950" y="844550"/>
          <p14:tracePt t="6862" x="7791450" y="844550"/>
          <p14:tracePt t="6876" x="7816850" y="844550"/>
          <p14:tracePt t="6883" x="7867650" y="844550"/>
          <p14:tracePt t="6900" x="7937500" y="850900"/>
          <p14:tracePt t="6921" x="7975600" y="850900"/>
          <p14:tracePt t="6935" x="8013700" y="850900"/>
          <p14:tracePt t="6949" x="8039100" y="857250"/>
          <p14:tracePt t="6966" x="8064500" y="857250"/>
          <p14:tracePt t="6982" x="8083550" y="857250"/>
          <p14:tracePt t="6999" x="8115300" y="863600"/>
          <p14:tracePt t="7027" x="8121650" y="869950"/>
          <p14:tracePt t="7040" x="8128000" y="876300"/>
          <p14:tracePt t="7055" x="8128000" y="889000"/>
          <p14:tracePt t="7087" x="0" y="0"/>
        </p14:tracePtLst>
        <p14:tracePtLst>
          <p14:tracePt t="16838" x="393700" y="1498600"/>
          <p14:tracePt t="16845" x="400050" y="1498600"/>
          <p14:tracePt t="16852" x="412750" y="1498600"/>
          <p14:tracePt t="16862" x="419100" y="1492250"/>
          <p14:tracePt t="16868" x="431800" y="1492250"/>
          <p14:tracePt t="16878" x="469900" y="1492250"/>
          <p14:tracePt t="16897" x="495300" y="1492250"/>
          <p14:tracePt t="16911" x="520700" y="1492250"/>
          <p14:tracePt t="16929" x="565150" y="1492250"/>
          <p14:tracePt t="16951" x="596900" y="1492250"/>
          <p14:tracePt t="16965" x="628650" y="1498600"/>
          <p14:tracePt t="16980" x="654050" y="1498600"/>
          <p14:tracePt t="16996" x="679450" y="1498600"/>
          <p14:tracePt t="17012" x="723900" y="1498600"/>
          <p14:tracePt t="17012" x="736600" y="1498600"/>
          <p14:tracePt t="17040" x="755650" y="1498600"/>
          <p14:tracePt t="17049" x="781050" y="1492250"/>
          <p14:tracePt t="17063" x="806450" y="1492250"/>
          <p14:tracePt t="17079" x="844550" y="1492250"/>
          <p14:tracePt t="17100" x="869950" y="1492250"/>
          <p14:tracePt t="17115" x="895350" y="1492250"/>
          <p14:tracePt t="17130" x="920750" y="1492250"/>
          <p14:tracePt t="17146" x="946150" y="1492250"/>
          <p14:tracePt t="17162" x="984250" y="1485900"/>
          <p14:tracePt t="17184" x="1009650" y="1485900"/>
          <p14:tracePt t="17199" x="1035050" y="1485900"/>
          <p14:tracePt t="17214" x="1054100" y="1485900"/>
          <p14:tracePt t="17229" x="1092200" y="1485900"/>
          <p14:tracePt t="17251" x="1111250" y="1485900"/>
          <p14:tracePt t="17265" x="1130300" y="1479550"/>
          <p14:tracePt t="17278" x="1149350" y="1479550"/>
          <p14:tracePt t="17295" x="1168400" y="1479550"/>
          <p14:tracePt t="17312" x="1193800" y="1479550"/>
          <p14:tracePt t="17312" x="1206500" y="1479550"/>
          <p14:tracePt t="17342" x="1219200" y="1479550"/>
          <p14:tracePt t="17348" x="1244600" y="1473200"/>
          <p14:tracePt t="17363" x="1270000" y="1466850"/>
          <p14:tracePt t="17378" x="1314450" y="1460500"/>
          <p14:tracePt t="17401" x="1339850" y="1454150"/>
          <p14:tracePt t="17414" x="1365250" y="1454150"/>
          <p14:tracePt t="17430" x="1390650" y="1454150"/>
          <p14:tracePt t="17446" x="1416050" y="1447800"/>
          <p14:tracePt t="17462" x="1454150" y="1441450"/>
          <p14:tracePt t="17484" x="1485900" y="1441450"/>
          <p14:tracePt t="17500" x="1511300" y="1441450"/>
          <p14:tracePt t="17514" x="1536700" y="1441450"/>
          <p14:tracePt t="17529" x="1574800" y="1441450"/>
          <p14:tracePt t="17551" x="1593850" y="1441450"/>
          <p14:tracePt t="17564" x="1619250" y="1441450"/>
          <p14:tracePt t="17579" x="1644650" y="1447800"/>
          <p14:tracePt t="17596" x="1670050" y="1447800"/>
          <p14:tracePt t="17612" x="1708150" y="1447800"/>
          <p14:tracePt t="17612" x="1720850" y="1447800"/>
          <p14:tracePt t="17641" x="1727200" y="1447800"/>
          <p14:tracePt t="17649" x="1752600" y="1447800"/>
          <p14:tracePt t="17663" x="1778000" y="1447800"/>
          <p14:tracePt t="17679" x="1809750" y="1447800"/>
          <p14:tracePt t="17701" x="1835150" y="1441450"/>
          <p14:tracePt t="17714" x="1860550" y="1441450"/>
          <p14:tracePt t="17730" x="1885950" y="1441450"/>
          <p14:tracePt t="17745" x="1905000" y="1441450"/>
          <p14:tracePt t="17762" x="1930400" y="1441450"/>
          <p14:tracePt t="17762" x="1936750" y="1441450"/>
          <p14:tracePt t="17762" x="1949450" y="1441450"/>
          <p14:tracePt t="17791" x="1968500" y="1441450"/>
          <p14:tracePt t="17805" x="1981200" y="1441450"/>
          <p14:tracePt t="17814" x="2019300" y="1441450"/>
          <p14:tracePt t="17836" x="2038350" y="1441450"/>
          <p14:tracePt t="17851" x="2057400" y="1447800"/>
          <p14:tracePt t="17864" x="2082800" y="1447800"/>
          <p14:tracePt t="17880" x="2101850" y="1447800"/>
          <p14:tracePt t="17896" x="2120900" y="1447800"/>
          <p14:tracePt t="17912" x="2139950" y="1447800"/>
          <p14:tracePt t="17929" x="2184400" y="1447800"/>
          <p14:tracePt t="17957" x="2190750" y="1441450"/>
          <p14:tracePt t="17964" x="2209800" y="1441450"/>
          <p14:tracePt t="17964" x="2222500" y="1441450"/>
          <p14:tracePt t="17986" x="2235200" y="1435100"/>
          <p14:tracePt t="18001" x="2254250" y="1435100"/>
          <p14:tracePt t="18014" x="2273300" y="1441450"/>
          <p14:tracePt t="18029" x="2292350" y="1435100"/>
          <p14:tracePt t="18045" x="2311400" y="1435100"/>
          <p14:tracePt t="18062" x="2330450" y="1435100"/>
          <p14:tracePt t="18079" x="2355850" y="1435100"/>
          <p14:tracePt t="18079" x="2362200" y="1435100"/>
          <p14:tracePt t="18106" x="2368550" y="1435100"/>
          <p14:tracePt t="18114" x="2387600" y="1435100"/>
          <p14:tracePt t="18129" x="2406650" y="1435100"/>
          <p14:tracePt t="18129" x="2413000" y="1435100"/>
          <p14:tracePt t="18151" x="2425700" y="1435100"/>
          <p14:tracePt t="18167" x="2438400" y="1435100"/>
          <p14:tracePt t="18180" x="2457450" y="1441450"/>
          <p14:tracePt t="18196" x="2470150" y="1441450"/>
          <p14:tracePt t="18212" x="2482850" y="1447800"/>
          <p14:tracePt t="18229" x="2501900" y="1447800"/>
          <p14:tracePt t="18229" x="2508250" y="1447800"/>
          <p14:tracePt t="18257" x="2514600" y="1454150"/>
          <p14:tracePt t="18265" x="2533650" y="1447800"/>
          <p14:tracePt t="18279" x="2546350" y="1454150"/>
          <p14:tracePt t="18279" x="2559050" y="1454150"/>
          <p14:tracePt t="18300" x="2571750" y="1454150"/>
          <p14:tracePt t="18317" x="2590800" y="1454150"/>
          <p14:tracePt t="18330" x="2609850" y="1454150"/>
          <p14:tracePt t="18346" x="2628900" y="1454150"/>
          <p14:tracePt t="18362" x="2647950" y="1454150"/>
          <p14:tracePt t="18378" x="2679700" y="1447800"/>
          <p14:tracePt t="18378" x="2692400" y="1447800"/>
          <p14:tracePt t="18406" x="2698750" y="1447800"/>
          <p14:tracePt t="18415" x="2724150" y="1441450"/>
          <p14:tracePt t="18429" x="2743200" y="1441450"/>
          <p14:tracePt t="18445" x="2774950" y="1441450"/>
          <p14:tracePt t="18466" x="2794000" y="1435100"/>
          <p14:tracePt t="18481" x="2813050" y="1441450"/>
          <p14:tracePt t="18496" x="2838450" y="1435100"/>
          <p14:tracePt t="18512" x="2857500" y="1435100"/>
          <p14:tracePt t="18528" x="2889250" y="1435100"/>
          <p14:tracePt t="18550" x="2914650" y="1435100"/>
          <p14:tracePt t="18564" x="2940050" y="1435100"/>
          <p14:tracePt t="18579" x="2965450" y="1435100"/>
          <p14:tracePt t="18594" x="3009900" y="1435100"/>
          <p14:tracePt t="18617" x="3041650" y="1428750"/>
          <p14:tracePt t="18630" x="3073400" y="1428750"/>
          <p14:tracePt t="18646" x="3098800" y="1428750"/>
          <p14:tracePt t="18662" x="3124200" y="1428750"/>
          <p14:tracePt t="18678" x="3168650" y="1422400"/>
          <p14:tracePt t="18678" x="3181350" y="1422400"/>
          <p14:tracePt t="18707" x="3194050" y="1422400"/>
          <p14:tracePt t="18714" x="3219450" y="1428750"/>
          <p14:tracePt t="18729" x="3251200" y="1422400"/>
          <p14:tracePt t="18744" x="3295650" y="1422400"/>
          <p14:tracePt t="18767" x="3327400" y="1422400"/>
          <p14:tracePt t="18781" x="3359150" y="1422400"/>
          <p14:tracePt t="18795" x="3390900" y="1422400"/>
          <p14:tracePt t="18811" x="3416300" y="1422400"/>
          <p14:tracePt t="18828" x="3454400" y="1422400"/>
          <p14:tracePt t="18828" x="3473450" y="1422400"/>
          <p14:tracePt t="18858" x="3486150" y="1416050"/>
          <p14:tracePt t="18865" x="3517900" y="1416050"/>
          <p14:tracePt t="18880" x="3568700" y="1416050"/>
          <p14:tracePt t="18902" x="3600450" y="1416050"/>
          <p14:tracePt t="18916" x="3638550" y="1416050"/>
          <p14:tracePt t="18930" x="3670300" y="1416050"/>
          <p14:tracePt t="18945" x="3702050" y="1416050"/>
          <p14:tracePt t="18962" x="3733800" y="1416050"/>
          <p14:tracePt t="18978" x="3771900" y="1416050"/>
          <p14:tracePt t="18978" x="3790950" y="1416050"/>
          <p14:tracePt t="18978" x="3810000" y="1416050"/>
          <p14:tracePt t="19007" x="3848100" y="1409700"/>
          <p14:tracePt t="19023" x="3867150" y="1409700"/>
          <p14:tracePt t="19030" x="3924300" y="1403350"/>
          <p14:tracePt t="19051" x="3956050" y="1403350"/>
          <p14:tracePt t="19066" x="3994150" y="1403350"/>
          <p14:tracePt t="19080" x="4032250" y="1403350"/>
          <p14:tracePt t="19096" x="4064000" y="1403350"/>
          <p14:tracePt t="19112" x="4102100" y="1403350"/>
          <p14:tracePt t="19129" x="4140200" y="1403350"/>
          <p14:tracePt t="19145" x="4191000" y="1403350"/>
          <p14:tracePt t="19145" x="4210050" y="1403350"/>
          <p14:tracePt t="19173" x="4229100" y="1403350"/>
          <p14:tracePt t="19196" x="4248150" y="1403350"/>
          <p14:tracePt t="19201" x="4298950" y="1403350"/>
          <p14:tracePt t="19216" x="4349750" y="1403350"/>
          <p14:tracePt t="19232" x="4394200" y="1403350"/>
          <p14:tracePt t="19247" x="4432300" y="1409700"/>
          <p14:tracePt t="19261" x="4470400" y="1409700"/>
          <p14:tracePt t="19278" x="4508500" y="1416050"/>
          <p14:tracePt t="19295" x="4565650" y="1422400"/>
          <p14:tracePt t="19295" x="4584700" y="1422400"/>
          <p14:tracePt t="19321" x="4610100" y="1422400"/>
          <p14:tracePt t="19330" x="4641850" y="1422400"/>
          <p14:tracePt t="19346" x="4686300" y="1422400"/>
          <p14:tracePt t="19361" x="4749800" y="1428750"/>
          <p14:tracePt t="19382" x="4787900" y="1428750"/>
          <p14:tracePt t="19397" x="4826000" y="1428750"/>
          <p14:tracePt t="19411" x="4870450" y="1428750"/>
          <p14:tracePt t="19428" x="4914900" y="1422400"/>
          <p14:tracePt t="19445" x="4978400" y="1416050"/>
          <p14:tracePt t="19445" x="4997450" y="1416050"/>
          <p14:tracePt t="19474" x="5016500" y="1409700"/>
          <p14:tracePt t="19479" x="5054600" y="1409700"/>
          <p14:tracePt t="19495" x="5086350" y="1403350"/>
          <p14:tracePt t="19510" x="5105400" y="1403350"/>
          <p14:tracePt t="19528" x="5143500" y="1397000"/>
          <p14:tracePt t="19545" x="5181600" y="1390650"/>
          <p14:tracePt t="19561" x="5207000" y="1384300"/>
          <p14:tracePt t="19577" x="5226050" y="1384300"/>
          <p14:tracePt t="19594" x="5257800" y="1377950"/>
          <p14:tracePt t="19615" x="5264150" y="1377950"/>
          <p14:tracePt t="19628" x="5270500" y="1377950"/>
          <p14:tracePt t="19645" x="5276850" y="1377950"/>
          <p14:tracePt t="19663" x="5283200" y="1377950"/>
          <p14:tracePt t="19767" x="5283200" y="1384300"/>
          <p14:tracePt t="19775" x="5289550" y="1384300"/>
          <p14:tracePt t="19796" x="5289550" y="1390650"/>
          <p14:tracePt t="19805" x="5283200" y="1390650"/>
          <p14:tracePt t="19820" x="5283200" y="1397000"/>
          <p14:tracePt t="19827" x="5270500" y="1409700"/>
          <p14:tracePt t="19827" x="5257800" y="1416050"/>
          <p14:tracePt t="19870" x="0" y="0"/>
        </p14:tracePtLst>
        <p14:tracePtLst>
          <p14:tracePt t="22635" x="260350" y="1720850"/>
          <p14:tracePt t="22643" x="247650" y="1733550"/>
          <p14:tracePt t="22648" x="234950" y="1752600"/>
          <p14:tracePt t="22653" x="228600" y="1758950"/>
          <p14:tracePt t="22662" x="215900" y="1778000"/>
          <p14:tracePt t="22678" x="209550" y="1790700"/>
          <p14:tracePt t="22693" x="203200" y="1803400"/>
          <p14:tracePt t="22710" x="196850" y="1822450"/>
          <p14:tracePt t="22728" x="196850" y="1835150"/>
          <p14:tracePt t="22743" x="196850" y="1847850"/>
          <p14:tracePt t="22760" x="196850" y="1860550"/>
          <p14:tracePt t="22777" x="203200" y="1873250"/>
          <p14:tracePt t="22793" x="215900" y="1885950"/>
          <p14:tracePt t="22813" x="228600" y="1892300"/>
          <p14:tracePt t="22827" x="241300" y="1905000"/>
          <p14:tracePt t="22844" x="254000" y="1911350"/>
          <p14:tracePt t="22860" x="273050" y="1930400"/>
          <p14:tracePt t="22878" x="273050" y="1955800"/>
          <p14:tracePt t="22896" x="273050" y="1987550"/>
          <p14:tracePt t="22911" x="266700" y="2025650"/>
          <p14:tracePt t="22928" x="247650" y="2070100"/>
          <p14:tracePt t="22928" x="241300" y="2089150"/>
          <p14:tracePt t="22949" x="228600" y="2127250"/>
          <p14:tracePt t="22965" x="215900" y="2165350"/>
          <p14:tracePt t="22979" x="209550" y="2190750"/>
          <p14:tracePt t="22995" x="209550" y="2216150"/>
          <p14:tracePt t="23017" x="209550" y="2222500"/>
          <p14:tracePt t="23028" x="215900" y="2235200"/>
          <p14:tracePt t="23046" x="215900" y="2241550"/>
          <p14:tracePt t="23060" x="228600" y="2247900"/>
          <p14:tracePt t="23078" x="241300" y="2254250"/>
          <p14:tracePt t="23078" x="247650" y="2254250"/>
          <p14:tracePt t="23078" x="254000" y="2260600"/>
          <p14:tracePt t="23106" x="260350" y="2260600"/>
          <p14:tracePt t="23115" x="266700" y="2273300"/>
          <p14:tracePt t="23129" x="279400" y="2286000"/>
          <p14:tracePt t="23145" x="285750" y="2324100"/>
          <p14:tracePt t="23168" x="292100" y="2349500"/>
          <p14:tracePt t="23181" x="292100" y="2381250"/>
          <p14:tracePt t="23196" x="285750" y="2406650"/>
          <p14:tracePt t="23212" x="285750" y="2438400"/>
          <p14:tracePt t="23228" x="285750" y="2470150"/>
          <p14:tracePt t="23245" x="285750" y="2495550"/>
          <p14:tracePt t="23245" x="285750" y="2508250"/>
          <p14:tracePt t="23271" x="285750" y="2514600"/>
          <p14:tracePt t="23279" x="292100" y="2533650"/>
          <p14:tracePt t="23279" x="292100" y="2546350"/>
          <p14:tracePt t="23301" x="298450" y="2559050"/>
          <p14:tracePt t="23317" x="304800" y="2571750"/>
          <p14:tracePt t="23332" x="304800" y="2578100"/>
          <p14:tracePt t="23370" x="311150" y="2578100"/>
          <p14:tracePt t="23391" x="0" y="0"/>
        </p14:tracePtLst>
        <p14:tracePtLst>
          <p14:tracePt t="25463" x="438150" y="1790700"/>
          <p14:tracePt t="25472" x="425450" y="1790700"/>
          <p14:tracePt t="25478" x="412750" y="1797050"/>
          <p14:tracePt t="25484" x="400050" y="1797050"/>
          <p14:tracePt t="25492" x="368300" y="1797050"/>
          <p14:tracePt t="25509" x="336550" y="1797050"/>
          <p14:tracePt t="25526" x="292100" y="1784350"/>
          <p14:tracePt t="25546" x="273050" y="1771650"/>
          <p14:tracePt t="25560" x="254000" y="1752600"/>
          <p14:tracePt t="25576" x="254000" y="1727200"/>
          <p14:tracePt t="25576" x="254000" y="1714500"/>
          <p14:tracePt t="25596" x="266700" y="1682750"/>
          <p14:tracePt t="25610" x="292100" y="1644650"/>
          <p14:tracePt t="25626" x="317500" y="1600200"/>
          <p14:tracePt t="25643" x="349250" y="1562100"/>
          <p14:tracePt t="25677" x="374650" y="1536700"/>
          <p14:tracePt t="25680" x="400050" y="1511300"/>
          <p14:tracePt t="25680" x="425450" y="1492250"/>
          <p14:tracePt t="25696" x="463550" y="1460500"/>
          <p14:tracePt t="25710" x="501650" y="1435100"/>
          <p14:tracePt t="25726" x="546100" y="1416050"/>
          <p14:tracePt t="25743" x="609600" y="1403350"/>
          <p14:tracePt t="25762" x="654050" y="1403350"/>
          <p14:tracePt t="25776" x="698500" y="1409700"/>
          <p14:tracePt t="25793" x="736600" y="1435100"/>
          <p14:tracePt t="25809" x="774700" y="1466850"/>
          <p14:tracePt t="25826" x="800100" y="1498600"/>
          <p14:tracePt t="25826" x="812800" y="1517650"/>
          <p14:tracePt t="25845" x="825500" y="1562100"/>
          <p14:tracePt t="25861" x="831850" y="1593850"/>
          <p14:tracePt t="25876" x="831850" y="1631950"/>
          <p14:tracePt t="25892" x="819150" y="1689100"/>
          <p14:tracePt t="25911" x="793750" y="1720850"/>
          <p14:tracePt t="25926" x="768350" y="1746250"/>
          <p14:tracePt t="25943" x="730250" y="1765300"/>
          <p14:tracePt t="25959" x="698500" y="1778000"/>
          <p14:tracePt t="25975" x="666750" y="1778000"/>
          <p14:tracePt t="25975" x="647700" y="1784350"/>
          <p14:tracePt t="25996" x="628650" y="1784350"/>
          <p14:tracePt t="26010" x="615950" y="1784350"/>
          <p14:tracePt t="26026" x="603250" y="1784350"/>
          <p14:tracePt t="26043" x="596900" y="1784350"/>
          <p14:tracePt t="26088" x="0" y="0"/>
        </p14:tracePtLst>
        <p14:tracePtLst>
          <p14:tracePt t="26628" x="1104900" y="1733550"/>
          <p14:tracePt t="26639" x="1117600" y="1733550"/>
          <p14:tracePt t="26639" x="1123950" y="1733550"/>
          <p14:tracePt t="26653" x="1136650" y="1727200"/>
          <p14:tracePt t="26657" x="1149350" y="1727200"/>
          <p14:tracePt t="26668" x="1174750" y="1727200"/>
          <p14:tracePt t="26678" x="1200150" y="1727200"/>
          <p14:tracePt t="26693" x="1225550" y="1733550"/>
          <p14:tracePt t="26709" x="1250950" y="1739900"/>
          <p14:tracePt t="26726" x="1276350" y="1739900"/>
          <p14:tracePt t="26742" x="1314450" y="1746250"/>
          <p14:tracePt t="26761" x="1339850" y="1752600"/>
          <p14:tracePt t="26776" x="1371600" y="1752600"/>
          <p14:tracePt t="26792" x="1397000" y="1752600"/>
          <p14:tracePt t="26809" x="1435100" y="1752600"/>
          <p14:tracePt t="26827" x="1454150" y="1758950"/>
          <p14:tracePt t="26842" x="1473200" y="1758950"/>
          <p14:tracePt t="26859" x="1498600" y="1765300"/>
          <p14:tracePt t="26875" x="1524000" y="1765300"/>
          <p14:tracePt t="26892" x="1562100" y="1765300"/>
          <p14:tracePt t="26910" x="1581150" y="1758950"/>
          <p14:tracePt t="26925" x="1600200" y="1758950"/>
          <p14:tracePt t="26941" x="1619250" y="1752600"/>
          <p14:tracePt t="26958" x="1651000" y="1746250"/>
          <p14:tracePt t="26976" x="1676400" y="1746250"/>
          <p14:tracePt t="26991" x="1701800" y="1739900"/>
          <p14:tracePt t="27009" x="1720850" y="1733550"/>
          <p14:tracePt t="27025" x="1739900" y="1727200"/>
          <p14:tracePt t="27041" x="1771650" y="1720850"/>
          <p14:tracePt t="27060" x="1790700" y="1720850"/>
          <p14:tracePt t="27076" x="1809750" y="1720850"/>
          <p14:tracePt t="27092" x="1835150" y="1714500"/>
          <p14:tracePt t="27108" x="1873250" y="1714500"/>
          <p14:tracePt t="27128" x="1892300" y="1708150"/>
          <p14:tracePt t="27142" x="1917700" y="1708150"/>
          <p14:tracePt t="27160" x="1936750" y="1701800"/>
          <p14:tracePt t="27177" x="1955800" y="1701800"/>
          <p14:tracePt t="27193" x="1981200" y="1708150"/>
          <p14:tracePt t="27193" x="1993900" y="1708150"/>
          <p14:tracePt t="27220" x="2000250" y="1708150"/>
          <p14:tracePt t="27229" x="2019300" y="1708150"/>
          <p14:tracePt t="27243" x="2044700" y="1708150"/>
          <p14:tracePt t="27265" x="2057400" y="1708150"/>
          <p14:tracePt t="27280" x="2076450" y="1708150"/>
          <p14:tracePt t="27294" x="2089150" y="1708150"/>
          <p14:tracePt t="27310" x="2108200" y="1708150"/>
          <p14:tracePt t="27327" x="2120900" y="1708150"/>
          <p14:tracePt t="27343" x="2146300" y="1714500"/>
          <p14:tracePt t="27343" x="2152650" y="1714500"/>
          <p14:tracePt t="27371" x="2165350" y="1714500"/>
          <p14:tracePt t="27371" x="2171700" y="1714500"/>
          <p14:tracePt t="27386" x="2178050" y="1714500"/>
          <p14:tracePt t="27394" x="2197100" y="1714500"/>
          <p14:tracePt t="27394" x="2203450" y="1714500"/>
          <p14:tracePt t="27416" x="2216150" y="1714500"/>
          <p14:tracePt t="27430" x="2235200" y="1714500"/>
          <p14:tracePt t="27444" x="2247900" y="1714500"/>
          <p14:tracePt t="27460" x="2266950" y="1714500"/>
          <p14:tracePt t="27476" x="2279650" y="1720850"/>
          <p14:tracePt t="27476" x="2286000" y="1720850"/>
          <p14:tracePt t="27499" x="2298700" y="1720850"/>
          <p14:tracePt t="27499" x="2305050" y="1720850"/>
          <p14:tracePt t="27521" x="2311400" y="1720850"/>
          <p14:tracePt t="27528" x="2330450" y="1720850"/>
          <p14:tracePt t="27543" x="2343150" y="1720850"/>
          <p14:tracePt t="27543" x="2349500" y="1720850"/>
          <p14:tracePt t="27566" x="2362200" y="1720850"/>
          <p14:tracePt t="27579" x="2368550" y="1720850"/>
          <p14:tracePt t="27593" x="2374900" y="1720850"/>
          <p14:tracePt t="27610" x="2393950" y="1720850"/>
          <p14:tracePt t="27626" x="2413000" y="1727200"/>
          <p14:tracePt t="27643" x="2438400" y="1727200"/>
          <p14:tracePt t="27643" x="2444750" y="1733550"/>
          <p14:tracePt t="27670" x="2451100" y="1733550"/>
          <p14:tracePt t="27678" x="2470150" y="1733550"/>
          <p14:tracePt t="27694" x="2489200" y="1739900"/>
          <p14:tracePt t="27694" x="2495550" y="1739900"/>
          <p14:tracePt t="27716" x="2514600" y="1739900"/>
          <p14:tracePt t="27730" x="2533650" y="1739900"/>
          <p14:tracePt t="27743" x="2546350" y="1739900"/>
          <p14:tracePt t="27760" x="2565400" y="1739900"/>
          <p14:tracePt t="27776" x="2584450" y="1746250"/>
          <p14:tracePt t="27793" x="2603500" y="1746250"/>
          <p14:tracePt t="27793" x="2616200" y="1746250"/>
          <p14:tracePt t="27793" x="2622550" y="1746250"/>
          <p14:tracePt t="27820" x="2641600" y="1746250"/>
          <p14:tracePt t="27835" x="2654300" y="1746250"/>
          <p14:tracePt t="27844" x="2667000" y="1746250"/>
          <p14:tracePt t="27844" x="2673350" y="1746250"/>
          <p14:tracePt t="27866" x="2692400" y="1739900"/>
          <p14:tracePt t="27880" x="2705100" y="1746250"/>
          <p14:tracePt t="27894" x="2724150" y="1746250"/>
          <p14:tracePt t="27909" x="2736850" y="1746250"/>
          <p14:tracePt t="27927" x="2755900" y="1752600"/>
          <p14:tracePt t="27943" x="2774950" y="1752600"/>
          <p14:tracePt t="27943" x="2781300" y="1752600"/>
          <p14:tracePt t="27966" x="2800350" y="1752600"/>
          <p14:tracePt t="27966" x="2806700" y="1752600"/>
          <p14:tracePt t="27987" x="2813050" y="1752600"/>
          <p14:tracePt t="27994" x="2832100" y="1752600"/>
          <p14:tracePt t="28010" x="2857500" y="1752600"/>
          <p14:tracePt t="28032" x="2870200" y="1752600"/>
          <p14:tracePt t="28045" x="2889250" y="1758950"/>
          <p14:tracePt t="28061" x="2901950" y="1758950"/>
          <p14:tracePt t="28076" x="2914650" y="1758950"/>
          <p14:tracePt t="28093" x="2927350" y="1765300"/>
          <p14:tracePt t="28093" x="2940050" y="1765300"/>
          <p14:tracePt t="28093" x="2946400" y="1771650"/>
          <p14:tracePt t="28121" x="2952750" y="1771650"/>
          <p14:tracePt t="28129" x="2965450" y="1771650"/>
          <p14:tracePt t="28144" x="2978150" y="1771650"/>
          <p14:tracePt t="28160" x="3003550" y="1771650"/>
          <p14:tracePt t="28181" x="3022600" y="1771650"/>
          <p14:tracePt t="28195" x="3041650" y="1771650"/>
          <p14:tracePt t="28211" x="3054350" y="1771650"/>
          <p14:tracePt t="28226" x="3067050" y="1771650"/>
          <p14:tracePt t="28243" x="3079750" y="1771650"/>
          <p14:tracePt t="28243" x="3086100" y="1771650"/>
          <p14:tracePt t="28264" x="3092450" y="1771650"/>
          <p14:tracePt t="28264" x="3098800" y="1771650"/>
          <p14:tracePt t="28286" x="3105150" y="1771650"/>
          <p14:tracePt t="28294" x="3111500" y="1771650"/>
          <p14:tracePt t="28309" x="3124200" y="1771650"/>
          <p14:tracePt t="28332" x="3130550" y="1771650"/>
          <p14:tracePt t="28345" x="3136900" y="1771650"/>
          <p14:tracePt t="28505" x="3143250" y="1771650"/>
          <p14:tracePt t="28535" x="0" y="0"/>
        </p14:tracePtLst>
        <p14:tracePtLst>
          <p14:tracePt t="28819" x="3359150" y="1771650"/>
          <p14:tracePt t="28826" x="3340100" y="1778000"/>
          <p14:tracePt t="28833" x="3327400" y="1778000"/>
          <p14:tracePt t="28841" x="3302000" y="1784350"/>
          <p14:tracePt t="28858" x="3270250" y="1784350"/>
          <p14:tracePt t="28875" x="3232150" y="1784350"/>
          <p14:tracePt t="28875" x="3219450" y="1784350"/>
          <p14:tracePt t="28901" x="3194050" y="1778000"/>
          <p14:tracePt t="28915" x="3175000" y="1771650"/>
          <p14:tracePt t="28930" x="3149600" y="1771650"/>
          <p14:tracePt t="28945" x="3124200" y="1758950"/>
          <p14:tracePt t="28961" x="3098800" y="1758950"/>
          <p14:tracePt t="28975" x="3067050" y="1758950"/>
          <p14:tracePt t="28993" x="3041650" y="1752600"/>
          <p14:tracePt t="29010" x="3003550" y="1752600"/>
          <p14:tracePt t="29010" x="2984500" y="1752600"/>
          <p14:tracePt t="29038" x="2971800" y="1746250"/>
          <p14:tracePt t="29046" x="2946400" y="1739900"/>
          <p14:tracePt t="29061" x="2921000" y="1733550"/>
          <p14:tracePt t="29076" x="2882900" y="1727200"/>
          <p14:tracePt t="29099" x="2863850" y="1720850"/>
          <p14:tracePt t="29112" x="2838450" y="1720850"/>
          <p14:tracePt t="29127" x="2819400" y="1714500"/>
          <p14:tracePt t="29143" x="2800350" y="1708150"/>
          <p14:tracePt t="29159" x="2781300" y="1689100"/>
          <p14:tracePt t="29184" x="2774950" y="1682750"/>
          <p14:tracePt t="29195" x="2768600" y="1670050"/>
          <p14:tracePt t="29211" x="2762250" y="1657350"/>
          <p14:tracePt t="29225" x="2755900" y="1644650"/>
          <p14:tracePt t="29244" x="2755900" y="1625600"/>
          <p14:tracePt t="29262" x="2755900" y="1612900"/>
          <p14:tracePt t="29277" x="2762250" y="1593850"/>
          <p14:tracePt t="29293" x="2762250" y="1581150"/>
          <p14:tracePt t="29309" x="2774950" y="1555750"/>
          <p14:tracePt t="29309" x="2781300" y="1549400"/>
          <p14:tracePt t="29337" x="2787650" y="1536700"/>
          <p14:tracePt t="29346" x="2800350" y="1524000"/>
          <p14:tracePt t="29361" x="2813050" y="1517650"/>
          <p14:tracePt t="29376" x="2838450" y="1504950"/>
          <p14:tracePt t="29397" x="2851150" y="1492250"/>
          <p14:tracePt t="29411" x="2870200" y="1485900"/>
          <p14:tracePt t="29426" x="2889250" y="1479550"/>
          <p14:tracePt t="29443" x="2908300" y="1473200"/>
          <p14:tracePt t="29459" x="2940050" y="1466850"/>
          <p14:tracePt t="29459" x="2952750" y="1460500"/>
          <p14:tracePt t="29488" x="2965450" y="1460500"/>
          <p14:tracePt t="29495" x="2984500" y="1454150"/>
          <p14:tracePt t="29510" x="3009900" y="1454150"/>
          <p14:tracePt t="29526" x="3048000" y="1447800"/>
          <p14:tracePt t="29548" x="3079750" y="1447800"/>
          <p14:tracePt t="29563" x="3105150" y="1441450"/>
          <p14:tracePt t="29577" x="3124200" y="1441450"/>
          <p14:tracePt t="29593" x="3149600" y="1441450"/>
          <p14:tracePt t="29609" x="3187700" y="1441450"/>
          <p14:tracePt t="29631" x="3206750" y="1447800"/>
          <p14:tracePt t="29646" x="3232150" y="1460500"/>
          <p14:tracePt t="29661" x="3257550" y="1466850"/>
          <p14:tracePt t="29676" x="3295650" y="1485900"/>
          <p14:tracePt t="29699" x="3321050" y="1492250"/>
          <p14:tracePt t="29712" x="3340100" y="1511300"/>
          <p14:tracePt t="29727" x="3365500" y="1530350"/>
          <p14:tracePt t="29743" x="3378200" y="1549400"/>
          <p14:tracePt t="29759" x="3397250" y="1574800"/>
          <p14:tracePt t="29781" x="3403600" y="1593850"/>
          <p14:tracePt t="29796" x="3403600" y="1612900"/>
          <p14:tracePt t="29810" x="3397250" y="1631950"/>
          <p14:tracePt t="29826" x="3378200" y="1663700"/>
          <p14:tracePt t="29848" x="3359150" y="1682750"/>
          <p14:tracePt t="29863" x="3333750" y="1695450"/>
          <p14:tracePt t="29876" x="3314700" y="1708150"/>
          <p14:tracePt t="29893" x="3282950" y="1714500"/>
          <p14:tracePt t="29909" x="3257550" y="1714500"/>
          <p14:tracePt t="29926" x="3213100" y="1714500"/>
          <p14:tracePt t="29953" x="3194050" y="1708150"/>
          <p14:tracePt t="29968" x="3187700" y="1708150"/>
          <p14:tracePt t="29976" x="3155950" y="1708150"/>
          <p14:tracePt t="29997" x="3136900" y="1714500"/>
          <p14:tracePt t="30012" x="3111500" y="1727200"/>
          <p14:tracePt t="30046" x="0" y="0"/>
        </p14:tracePtLst>
        <p14:tracePtLst>
          <p14:tracePt t="30515" x="3511550" y="1784350"/>
          <p14:tracePt t="30515" x="0" y="0"/>
        </p14:tracePtLst>
        <p14:tracePtLst>
          <p14:tracePt t="31276" x="4318000" y="1765300"/>
          <p14:tracePt t="31276" x="0" y="0"/>
        </p14:tracePtLst>
        <p14:tracePtLst>
          <p14:tracePt t="34435" x="4991100" y="1809750"/>
          <p14:tracePt t="34441" x="5003800" y="1809750"/>
          <p14:tracePt t="34448" x="5022850" y="1809750"/>
          <p14:tracePt t="34458" x="5035550" y="1816100"/>
          <p14:tracePt t="34475" x="5054600" y="1816100"/>
          <p14:tracePt t="34483" x="5080000" y="1816100"/>
          <p14:tracePt t="34492" x="5124450" y="1816100"/>
          <p14:tracePt t="34508" x="5168900" y="1816100"/>
          <p14:tracePt t="34523" x="5226050" y="1816100"/>
          <p14:tracePt t="34541" x="5257800" y="1816100"/>
          <p14:tracePt t="34558" x="5295900" y="1822450"/>
          <p14:tracePt t="34574" x="5321300" y="1822450"/>
          <p14:tracePt t="34591" x="5353050" y="1822450"/>
          <p14:tracePt t="34607" x="5378450" y="1822450"/>
          <p14:tracePt t="34623" x="5422900" y="1822450"/>
          <p14:tracePt t="34642" x="5441950" y="1822450"/>
          <p14:tracePt t="34657" x="5467350" y="1816100"/>
          <p14:tracePt t="34674" x="5492750" y="1816100"/>
          <p14:tracePt t="34690" x="5518150" y="1809750"/>
          <p14:tracePt t="34707" x="5543550" y="1809750"/>
          <p14:tracePt t="34723" x="5556250" y="1809750"/>
          <p14:tracePt t="34740" x="5575300" y="1809750"/>
          <p14:tracePt t="34757" x="5588000" y="1803400"/>
          <p14:tracePt t="34774" x="5607050" y="1803400"/>
          <p14:tracePt t="34793" x="5613400" y="1803400"/>
          <p14:tracePt t="34807" x="5626100" y="1803400"/>
          <p14:tracePt t="34823" x="5638800" y="1797050"/>
          <p14:tracePt t="34840" x="5657850" y="1797050"/>
          <p14:tracePt t="34858" x="5664200" y="1797050"/>
          <p14:tracePt t="34874" x="5676900" y="1797050"/>
          <p14:tracePt t="34890" x="5689600" y="1797050"/>
          <p14:tracePt t="34907" x="5702300" y="1797050"/>
          <p14:tracePt t="34924" x="5721350" y="1797050"/>
          <p14:tracePt t="34943" x="5734050" y="1797050"/>
          <p14:tracePt t="34957" x="5746750" y="1803400"/>
          <p14:tracePt t="34974" x="5759450" y="1803400"/>
          <p14:tracePt t="34990" x="5784850" y="1809750"/>
          <p14:tracePt t="35008" x="5797550" y="1809750"/>
          <p14:tracePt t="35024" x="5816600" y="1809750"/>
          <p14:tracePt t="35040" x="5829300" y="1809750"/>
          <p14:tracePt t="35057" x="5842000" y="1809750"/>
          <p14:tracePt t="35074" x="5867400" y="1809750"/>
          <p14:tracePt t="35093" x="5886450" y="1809750"/>
          <p14:tracePt t="35107" x="5899150" y="1809750"/>
          <p14:tracePt t="35124" x="5911850" y="1816100"/>
          <p14:tracePt t="35140" x="5930900" y="1816100"/>
          <p14:tracePt t="35157" x="5943600" y="1822450"/>
          <p14:tracePt t="35173" x="5956300" y="1822450"/>
          <p14:tracePt t="35190" x="5975350" y="1822450"/>
          <p14:tracePt t="35207" x="5988050" y="1822450"/>
          <p14:tracePt t="35224" x="6007100" y="1822450"/>
          <p14:tracePt t="35243" x="6019800" y="1822450"/>
          <p14:tracePt t="35257" x="6038850" y="1828800"/>
          <p14:tracePt t="35274" x="6051550" y="1828800"/>
          <p14:tracePt t="35274" x="6057900" y="1828800"/>
          <p14:tracePt t="35294" x="6070600" y="1828800"/>
          <p14:tracePt t="35308" x="6083300" y="1828800"/>
          <p14:tracePt t="35323" x="6102350" y="1828800"/>
          <p14:tracePt t="35341" x="6121400" y="1828800"/>
          <p14:tracePt t="35358" x="6134100" y="1828800"/>
          <p14:tracePt t="35358" x="6146800" y="1835150"/>
          <p14:tracePt t="35358" x="6153150" y="1835150"/>
          <p14:tracePt t="35387" x="6172200" y="1835150"/>
          <p14:tracePt t="35404" x="6178550" y="1835150"/>
          <p14:tracePt t="35410" x="6210300" y="1835150"/>
          <p14:tracePt t="35432" x="6223000" y="1835150"/>
          <p14:tracePt t="35446" x="6242050" y="1835150"/>
          <p14:tracePt t="35460" x="6261100" y="1835150"/>
          <p14:tracePt t="35476" x="6280150" y="1835150"/>
          <p14:tracePt t="35491" x="6305550" y="1835150"/>
          <p14:tracePt t="35508" x="6330950" y="1828800"/>
          <p14:tracePt t="35524" x="6369050" y="1822450"/>
          <p14:tracePt t="35553" x="6381750" y="1822450"/>
          <p14:tracePt t="35553" x="6394450" y="1816100"/>
          <p14:tracePt t="35566" x="6400800" y="1816100"/>
          <p14:tracePt t="35566" x="6413500" y="1816100"/>
          <p14:tracePt t="35582" x="6438900" y="1809750"/>
          <p14:tracePt t="35596" x="6457950" y="1809750"/>
          <p14:tracePt t="35611" x="6483350" y="1803400"/>
          <p14:tracePt t="35626" x="6502400" y="1803400"/>
          <p14:tracePt t="35641" x="6521450" y="1797050"/>
          <p14:tracePt t="35659" x="6546850" y="1797050"/>
          <p14:tracePt t="35675" x="6572250" y="1790700"/>
          <p14:tracePt t="35696" x="6591300" y="1790700"/>
          <p14:tracePt t="35711" x="6616700" y="1784350"/>
          <p14:tracePt t="35727" x="6635750" y="1784350"/>
          <p14:tracePt t="35741" x="6667500" y="1784350"/>
          <p14:tracePt t="35763" x="6692900" y="1784350"/>
          <p14:tracePt t="35777" x="6711950" y="1784350"/>
          <p14:tracePt t="35792" x="6731000" y="1784350"/>
          <p14:tracePt t="35809" x="6756400" y="1784350"/>
          <p14:tracePt t="35825" x="6794500" y="1784350"/>
          <p14:tracePt t="35846" x="6819900" y="1784350"/>
          <p14:tracePt t="35876" x="6832600" y="1784350"/>
          <p14:tracePt t="35883" x="6851650" y="1784350"/>
          <p14:tracePt t="35891" x="6908800" y="1784350"/>
          <p14:tracePt t="35913" x="6940550" y="1784350"/>
          <p14:tracePt t="35927" x="6972300" y="1784350"/>
          <p14:tracePt t="35941" x="7004050" y="1784350"/>
          <p14:tracePt t="35958" x="7029450" y="1778000"/>
          <p14:tracePt t="35974" x="7073900" y="1778000"/>
          <p14:tracePt t="35996" x="7105650" y="1778000"/>
          <p14:tracePt t="36011" x="7131050" y="1778000"/>
          <p14:tracePt t="36026" x="7156450" y="1778000"/>
          <p14:tracePt t="36041" x="7194550" y="1778000"/>
          <p14:tracePt t="36062" x="7219950" y="1778000"/>
          <p14:tracePt t="36076" x="7245350" y="1778000"/>
          <p14:tracePt t="36092" x="7270750" y="1778000"/>
          <p14:tracePt t="36107" x="7289800" y="1778000"/>
          <p14:tracePt t="36124" x="7327900" y="1778000"/>
          <p14:tracePt t="36124" x="7340600" y="1778000"/>
          <p14:tracePt t="36153" x="7353300" y="1778000"/>
          <p14:tracePt t="36161" x="7378700" y="1784350"/>
          <p14:tracePt t="36175" x="7404100" y="1784350"/>
          <p14:tracePt t="36175" x="7416800" y="1784350"/>
          <p14:tracePt t="36197" x="7442200" y="1784350"/>
          <p14:tracePt t="36213" x="7467600" y="1778000"/>
          <p14:tracePt t="36226" x="7499350" y="1778000"/>
          <p14:tracePt t="36241" x="7524750" y="1778000"/>
          <p14:tracePt t="36257" x="7556500" y="1778000"/>
          <p14:tracePt t="36274" x="7600950" y="1778000"/>
          <p14:tracePt t="36274" x="7613650" y="1771650"/>
          <p14:tracePt t="36303" x="7632700" y="1771650"/>
          <p14:tracePt t="36311" x="7664450" y="1771650"/>
          <p14:tracePt t="36325" x="7696200" y="1771650"/>
          <p14:tracePt t="36325" x="7708900" y="1765300"/>
          <p14:tracePt t="36347" x="7740650" y="1765300"/>
          <p14:tracePt t="36362" x="7778750" y="1758950"/>
          <p14:tracePt t="36376" x="7810500" y="1758950"/>
          <p14:tracePt t="36392" x="7848600" y="1752600"/>
          <p14:tracePt t="36409" x="7880350" y="1746250"/>
          <p14:tracePt t="36424" x="7943850" y="1739900"/>
          <p14:tracePt t="36424" x="7962900" y="1739900"/>
          <p14:tracePt t="36452" x="7981950" y="1739900"/>
          <p14:tracePt t="36461" x="8020050" y="1739900"/>
          <p14:tracePt t="36475" x="8058150" y="1733550"/>
          <p14:tracePt t="36491" x="8108950" y="1733550"/>
          <p14:tracePt t="36513" x="8140700" y="1733550"/>
          <p14:tracePt t="36526" x="8166100" y="1733550"/>
          <p14:tracePt t="36542" x="8191500" y="1733550"/>
          <p14:tracePt t="36557" x="8216900" y="1733550"/>
          <p14:tracePt t="36575" x="8229600" y="1733550"/>
          <p14:tracePt t="36591" x="8261350" y="1739900"/>
          <p14:tracePt t="36620" x="8267700" y="1739900"/>
          <p14:tracePt t="36626" x="8280400" y="1739900"/>
          <p14:tracePt t="36643" x="8286750" y="1739900"/>
          <p14:tracePt t="36659" x="8293100" y="1746250"/>
          <p14:tracePt t="36676" x="8299450" y="1746250"/>
          <p14:tracePt t="36797" x="8305800" y="1746250"/>
          <p14:tracePt t="36821" x="8312150" y="1746250"/>
          <p14:tracePt t="36837" x="8318500" y="1746250"/>
          <p14:tracePt t="36860" x="8324850" y="1746250"/>
          <p14:tracePt t="36873" x="8331200" y="1752600"/>
          <p14:tracePt t="36873" x="8343900" y="1752600"/>
          <p14:tracePt t="36889" x="8362950" y="1752600"/>
          <p14:tracePt t="36903" x="8369300" y="1752600"/>
          <p14:tracePt t="36903" x="8375650" y="1752600"/>
          <p14:tracePt t="36919" x="8388350" y="1752600"/>
          <p14:tracePt t="36926" x="8407400" y="1752600"/>
          <p14:tracePt t="36942" x="8432800" y="1752600"/>
          <p14:tracePt t="36942" x="8445500" y="1752600"/>
          <p14:tracePt t="36963" x="8464550" y="1746250"/>
          <p14:tracePt t="36978" x="8489950" y="1746250"/>
          <p14:tracePt t="36992" x="8515350" y="1739900"/>
          <p14:tracePt t="37009" x="8534400" y="1733550"/>
          <p14:tracePt t="37023" x="8559800" y="1727200"/>
          <p14:tracePt t="37062" x="0" y="0"/>
        </p14:tracePtLst>
        <p14:tracePtLst>
          <p14:tracePt t="38517" x="1098550" y="2038350"/>
          <p14:tracePt t="38521" x="1111250" y="2038350"/>
          <p14:tracePt t="38543" x="1130300" y="2032000"/>
          <p14:tracePt t="38556" x="1162050" y="2038350"/>
          <p14:tracePt t="38559" x="1193800" y="2038350"/>
          <p14:tracePt t="38559" x="1219200" y="2038350"/>
          <p14:tracePt t="38575" x="1270000" y="2038350"/>
          <p14:tracePt t="38589" x="1320800" y="2038350"/>
          <p14:tracePt t="38605" x="1377950" y="2038350"/>
          <p14:tracePt t="38622" x="1447800" y="2038350"/>
          <p14:tracePt t="38641" x="1492250" y="2038350"/>
          <p14:tracePt t="38655" x="1536700" y="2044700"/>
          <p14:tracePt t="38672" x="1574800" y="2051050"/>
          <p14:tracePt t="38688" x="1619250" y="2051050"/>
          <p14:tracePt t="38705" x="1663700" y="2057400"/>
          <p14:tracePt t="38721" x="1727200" y="2057400"/>
          <p14:tracePt t="38741" x="1771650" y="2051050"/>
          <p14:tracePt t="38754" x="1816100" y="2051050"/>
          <p14:tracePt t="38771" x="1879600" y="2051050"/>
          <p14:tracePt t="38794" x="1924050" y="2044700"/>
          <p14:tracePt t="38807" x="1962150" y="2044700"/>
          <p14:tracePt t="38823" x="2006600" y="2044700"/>
          <p14:tracePt t="38839" x="2038350" y="2044700"/>
          <p14:tracePt t="38856" x="2070100" y="2038350"/>
          <p14:tracePt t="38856" x="2101850" y="2038350"/>
          <p14:tracePt t="38884" x="2139950" y="2032000"/>
          <p14:tracePt t="38898" x="2152650" y="2032000"/>
          <p14:tracePt t="38907" x="2184400" y="2025650"/>
          <p14:tracePt t="38923" x="2228850" y="2025650"/>
          <p14:tracePt t="38945" x="2260600" y="2025650"/>
          <p14:tracePt t="38958" x="2286000" y="2025650"/>
          <p14:tracePt t="38973" x="2317750" y="2019300"/>
          <p14:tracePt t="38989" x="2343150" y="2019300"/>
          <p14:tracePt t="39006" x="2368550" y="2019300"/>
          <p14:tracePt t="39006" x="2381250" y="2019300"/>
          <p14:tracePt t="39028" x="2400300" y="2012950"/>
          <p14:tracePt t="39043" x="2425700" y="2019300"/>
          <p14:tracePt t="39057" x="2438400" y="2019300"/>
          <p14:tracePt t="39073" x="2470150" y="2019300"/>
          <p14:tracePt t="39094" x="2495550" y="2019300"/>
          <p14:tracePt t="39108" x="2508250" y="2019300"/>
          <p14:tracePt t="39124" x="2520950" y="2019300"/>
          <p14:tracePt t="39139" x="2540000" y="2019300"/>
          <p14:tracePt t="39156" x="2552700" y="2019300"/>
          <p14:tracePt t="39156" x="2559050" y="2019300"/>
          <p14:tracePt t="39156" x="2565400" y="2019300"/>
          <p14:tracePt t="39185" x="2571750" y="2019300"/>
          <p14:tracePt t="39193" x="2578100" y="2025650"/>
          <p14:tracePt t="39206" x="2590800" y="2025650"/>
          <p14:tracePt t="39223" x="2603500" y="2025650"/>
          <p14:tracePt t="39262" x="2609850" y="2025650"/>
          <p14:tracePt t="39276" x="2616200" y="2025650"/>
          <p14:tracePt t="39318" x="2622550" y="2025650"/>
          <p14:tracePt t="39348" x="2628900" y="2025650"/>
          <p14:tracePt t="39373" x="2635250" y="2025650"/>
          <p14:tracePt t="39395" x="2641600" y="2025650"/>
          <p14:tracePt t="39455" x="2647950" y="2025650"/>
          <p14:tracePt t="39471" x="2654300" y="2025650"/>
          <p14:tracePt t="39493" x="2660650" y="2025650"/>
          <p14:tracePt t="39509" x="2667000" y="2025650"/>
          <p14:tracePt t="39534" x="2673350" y="2025650"/>
          <p14:tracePt t="39552" x="2679700" y="2025650"/>
          <p14:tracePt t="39559" x="2686050" y="2025650"/>
          <p14:tracePt t="39567" x="2692400" y="2032000"/>
          <p14:tracePt t="39573" x="2705100" y="2032000"/>
          <p14:tracePt t="39589" x="2724150" y="2032000"/>
          <p14:tracePt t="39606" x="2743200" y="2032000"/>
          <p14:tracePt t="39622" x="2774950" y="2025650"/>
          <p14:tracePt t="39622" x="2787650" y="2025650"/>
          <p14:tracePt t="39647" x="2794000" y="2025650"/>
          <p14:tracePt t="39658" x="2813050" y="2025650"/>
          <p14:tracePt t="39673" x="2832100" y="2025650"/>
          <p14:tracePt t="39689" x="2857500" y="2025650"/>
          <p14:tracePt t="39709" x="2882900" y="2032000"/>
          <p14:tracePt t="39723" x="2901950" y="2032000"/>
          <p14:tracePt t="39738" x="2921000" y="2032000"/>
          <p14:tracePt t="39756" x="2940050" y="2032000"/>
          <p14:tracePt t="39772" x="2965450" y="2032000"/>
          <p14:tracePt t="39772" x="2971800" y="2032000"/>
          <p14:tracePt t="39799" x="2984500" y="2032000"/>
          <p14:tracePt t="39812" x="2990850" y="2032000"/>
          <p14:tracePt t="39823" x="3003550" y="2032000"/>
          <p14:tracePt t="39823" x="3009900" y="2032000"/>
          <p14:tracePt t="39845" x="3022600" y="2032000"/>
          <p14:tracePt t="39857" x="3035300" y="2032000"/>
          <p14:tracePt t="39873" x="3048000" y="2032000"/>
          <p14:tracePt t="39888" x="3060700" y="2032000"/>
          <p14:tracePt t="39905" x="3079750" y="2038350"/>
          <p14:tracePt t="39921" x="3098800" y="2044700"/>
          <p14:tracePt t="39938" x="3130550" y="2051050"/>
          <p14:tracePt t="39938" x="3136900" y="2051050"/>
          <p14:tracePt t="39965" x="3162300" y="2057400"/>
          <p14:tracePt t="39979" x="3168650" y="2057400"/>
          <p14:tracePt t="39979" x="3181350" y="2063750"/>
          <p14:tracePt t="39995" x="3206750" y="2063750"/>
          <p14:tracePt t="40009" x="3232150" y="2063750"/>
          <p14:tracePt t="40023" x="3257550" y="2063750"/>
          <p14:tracePt t="40040" x="3282950" y="2070100"/>
          <p14:tracePt t="40055" x="3308350" y="2070100"/>
          <p14:tracePt t="40072" x="3352800" y="2070100"/>
          <p14:tracePt t="40072" x="3371850" y="2070100"/>
          <p14:tracePt t="40100" x="3384550" y="2070100"/>
          <p14:tracePt t="40108" x="3416300" y="2070100"/>
          <p14:tracePt t="40124" x="3441700" y="2070100"/>
          <p14:tracePt t="40139" x="3460750" y="2070100"/>
          <p14:tracePt t="40157" x="3498850" y="2070100"/>
          <p14:tracePt t="40174" x="3536950" y="2070100"/>
          <p14:tracePt t="40189" x="3568700" y="2076450"/>
          <p14:tracePt t="40205" x="3594100" y="2076450"/>
          <p14:tracePt t="40222" x="3619500" y="2076450"/>
          <p14:tracePt t="40222" x="3632200" y="2076450"/>
          <p14:tracePt t="40222" x="3644900" y="2076450"/>
          <p14:tracePt t="40251" x="3657600" y="2076450"/>
          <p14:tracePt t="40258" x="3683000" y="2076450"/>
          <p14:tracePt t="40274" x="3708400" y="2076450"/>
          <p14:tracePt t="40289" x="3740150" y="2076450"/>
          <p14:tracePt t="40310" x="3759200" y="2076450"/>
          <p14:tracePt t="40324" x="3778250" y="2076450"/>
          <p14:tracePt t="40340" x="3803650" y="2076450"/>
          <p14:tracePt t="40355" x="3822700" y="2076450"/>
          <p14:tracePt t="40371" x="3848100" y="2076450"/>
          <p14:tracePt t="40388" x="3879850" y="2076450"/>
          <p14:tracePt t="40388" x="3886200" y="2076450"/>
          <p14:tracePt t="40417" x="3898900" y="2076450"/>
          <p14:tracePt t="40423" x="3911600" y="2076450"/>
          <p14:tracePt t="40438" x="3937000" y="2076450"/>
          <p14:tracePt t="40461" x="3949700" y="2076450"/>
          <p14:tracePt t="40474" x="3962400" y="2076450"/>
          <p14:tracePt t="40489" x="3975100" y="2076450"/>
          <p14:tracePt t="40505" x="3987800" y="2076450"/>
          <p14:tracePt t="40522" x="3994150" y="2070100"/>
          <p14:tracePt t="40538" x="4000500" y="2070100"/>
          <p14:tracePt t="40555" x="4006850" y="2070100"/>
          <p14:tracePt t="40574" x="4013200" y="2076450"/>
          <p14:tracePt t="40589" x="0" y="0"/>
        </p14:tracePtLst>
        <p14:tracePtLst>
          <p14:tracePt t="45393" x="584200" y="2343150"/>
          <p14:tracePt t="45398" x="577850" y="2349500"/>
          <p14:tracePt t="45406" x="565150" y="2349500"/>
          <p14:tracePt t="45412" x="558800" y="2355850"/>
          <p14:tracePt t="45420" x="539750" y="2368550"/>
          <p14:tracePt t="45436" x="514350" y="2374900"/>
          <p14:tracePt t="45452" x="476250" y="2387600"/>
          <p14:tracePt t="45472" x="444500" y="2393950"/>
          <p14:tracePt t="45486" x="419100" y="2400300"/>
          <p14:tracePt t="45503" x="400050" y="2400300"/>
          <p14:tracePt t="45519" x="374650" y="2393950"/>
          <p14:tracePt t="45535" x="349250" y="2387600"/>
          <p14:tracePt t="45552" x="317500" y="2374900"/>
          <p14:tracePt t="45572" x="298450" y="2362200"/>
          <p14:tracePt t="45587" x="279400" y="2343150"/>
          <p14:tracePt t="45602" x="266700" y="2317750"/>
          <p14:tracePt t="45621" x="254000" y="2298700"/>
          <p14:tracePt t="45636" x="247650" y="2279650"/>
          <p14:tracePt t="45653" x="247650" y="2254250"/>
          <p14:tracePt t="45670" x="254000" y="2216150"/>
          <p14:tracePt t="45687" x="260350" y="2178050"/>
          <p14:tracePt t="45704" x="279400" y="2120900"/>
          <p14:tracePt t="45704" x="285750" y="2108200"/>
          <p14:tracePt t="45729" x="298450" y="2089150"/>
          <p14:tracePt t="45740" x="317500" y="2057400"/>
          <p14:tracePt t="45753" x="349250" y="2019300"/>
          <p14:tracePt t="45775" x="381000" y="2000250"/>
          <p14:tracePt t="45791" x="406400" y="1981200"/>
          <p14:tracePt t="45804" x="444500" y="1968500"/>
          <p14:tracePt t="45821" x="476250" y="1968500"/>
          <p14:tracePt t="45837" x="508000" y="1962150"/>
          <p14:tracePt t="45837" x="527050" y="1968500"/>
          <p14:tracePt t="45858" x="558800" y="1974850"/>
          <p14:tracePt t="45874" x="584200" y="1981200"/>
          <p14:tracePt t="45889" x="615950" y="2000250"/>
          <p14:tracePt t="45903" x="647700" y="2032000"/>
          <p14:tracePt t="45926" x="660400" y="2057400"/>
          <p14:tracePt t="45941" x="666750" y="2089150"/>
          <p14:tracePt t="45954" x="660400" y="2127250"/>
          <p14:tracePt t="45970" x="647700" y="2165350"/>
          <p14:tracePt t="45987" x="628650" y="2203450"/>
          <p14:tracePt t="45987" x="615950" y="2222500"/>
          <p14:tracePt t="46009" x="590550" y="2254250"/>
          <p14:tracePt t="46009" x="577850" y="2266950"/>
          <p14:tracePt t="46030" x="571500" y="2273300"/>
          <p14:tracePt t="46030" x="558800" y="2286000"/>
          <p14:tracePt t="46045" x="546100" y="2292350"/>
          <p14:tracePt t="46053" x="520700" y="2305050"/>
          <p14:tracePt t="46076" x="508000" y="2292350"/>
          <p14:tracePt t="46107" x="0" y="0"/>
        </p14:tracePtLst>
        <p14:tracePtLst>
          <p14:tracePt t="47730" x="920750" y="2286000"/>
          <p14:tracePt t="47746" x="952500" y="2292350"/>
          <p14:tracePt t="47756" x="977900" y="2292350"/>
          <p14:tracePt t="47772" x="990600" y="2292350"/>
          <p14:tracePt t="47772" x="1003300" y="2292350"/>
          <p14:tracePt t="47785" x="1028700" y="2298700"/>
          <p14:tracePt t="47802" x="1054100" y="2298700"/>
          <p14:tracePt t="47820" x="1079500" y="2305050"/>
          <p14:tracePt t="47835" x="1104900" y="2311400"/>
          <p14:tracePt t="47847" x="1117600" y="2311400"/>
          <p14:tracePt t="47855" x="1143000" y="2317750"/>
          <p14:tracePt t="47870" x="1187450" y="2330450"/>
          <p14:tracePt t="47891" x="1219200" y="2343150"/>
          <p14:tracePt t="47905" x="1250950" y="2343150"/>
          <p14:tracePt t="47921" x="1282700" y="2349500"/>
          <p14:tracePt t="47935" x="1314450" y="2355850"/>
          <p14:tracePt t="47953" x="1352550" y="2355850"/>
          <p14:tracePt t="47969" x="1409700" y="2362200"/>
          <p14:tracePt t="47969" x="1422400" y="2362200"/>
          <p14:tracePt t="47996" x="1441450" y="2362200"/>
          <p14:tracePt t="48005" x="1460500" y="2362200"/>
          <p14:tracePt t="48019" x="1492250" y="2362200"/>
          <p14:tracePt t="48035" x="1562100" y="2362200"/>
          <p14:tracePt t="48058" x="1600200" y="2362200"/>
          <p14:tracePt t="48071" x="1638300" y="2362200"/>
          <p14:tracePt t="48086" x="1676400" y="2362200"/>
          <p14:tracePt t="48103" x="1708150" y="2355850"/>
          <p14:tracePt t="48119" x="1752600" y="2355850"/>
          <p14:tracePt t="48119" x="1765300" y="2355850"/>
          <p14:tracePt t="48147" x="1778000" y="2355850"/>
          <p14:tracePt t="48154" x="1809750" y="2362200"/>
          <p14:tracePt t="48170" x="1835150" y="2362200"/>
          <p14:tracePt t="48185" x="1879600" y="2362200"/>
          <p14:tracePt t="48207" x="1905000" y="2362200"/>
          <p14:tracePt t="48222" x="1930400" y="2362200"/>
          <p14:tracePt t="48235" x="1955800" y="2362200"/>
          <p14:tracePt t="48252" x="1981200" y="2362200"/>
          <p14:tracePt t="48269" x="2019300" y="2368550"/>
          <p14:tracePt t="48290" x="2038350" y="2368550"/>
          <p14:tracePt t="48305" x="2063750" y="2368550"/>
          <p14:tracePt t="48320" x="2082800" y="2368550"/>
          <p14:tracePt t="48336" x="2120900" y="2368550"/>
          <p14:tracePt t="48358" x="2146300" y="2368550"/>
          <p14:tracePt t="48371" x="2171700" y="2368550"/>
          <p14:tracePt t="48386" x="2190750" y="2368550"/>
          <p14:tracePt t="48402" x="2216150" y="2368550"/>
          <p14:tracePt t="48418" x="2241550" y="2374900"/>
          <p14:tracePt t="48418" x="2254250" y="2374900"/>
          <p14:tracePt t="48441" x="2273300" y="2374900"/>
          <p14:tracePt t="48456" x="2298700" y="2374900"/>
          <p14:tracePt t="48470" x="2324100" y="2381250"/>
          <p14:tracePt t="48486" x="2355850" y="2381250"/>
          <p14:tracePt t="48507" x="2374900" y="2381250"/>
          <p14:tracePt t="48520" x="2393950" y="2381250"/>
          <p14:tracePt t="48536" x="2419350" y="2387600"/>
          <p14:tracePt t="48552" x="2438400" y="2387600"/>
          <p14:tracePt t="48568" x="2463800" y="2387600"/>
          <p14:tracePt t="48586" x="2495550" y="2387600"/>
          <p14:tracePt t="48586" x="2501900" y="2387600"/>
          <p14:tracePt t="48613" x="2514600" y="2387600"/>
          <p14:tracePt t="48620" x="2533650" y="2387600"/>
          <p14:tracePt t="48620" x="2540000" y="2387600"/>
          <p14:tracePt t="48642" x="2559050" y="2387600"/>
          <p14:tracePt t="48657" x="2578100" y="2387600"/>
          <p14:tracePt t="48670" x="2597150" y="2387600"/>
          <p14:tracePt t="48685" x="2622550" y="2387600"/>
          <p14:tracePt t="48702" x="2641600" y="2387600"/>
          <p14:tracePt t="48718" x="2660650" y="2393950"/>
          <p14:tracePt t="48735" x="2698750" y="2400300"/>
          <p14:tracePt t="48763" x="2711450" y="2400300"/>
          <p14:tracePt t="48770" x="2749550" y="2406650"/>
          <p14:tracePt t="48793" x="2774950" y="2413000"/>
          <p14:tracePt t="48807" x="2794000" y="2413000"/>
          <p14:tracePt t="48823" x="2819400" y="2419350"/>
          <p14:tracePt t="48837" x="2844800" y="2419350"/>
          <p14:tracePt t="48853" x="2863850" y="2419350"/>
          <p14:tracePt t="48869" x="2889250" y="2419350"/>
          <p14:tracePt t="48886" x="2927350" y="2419350"/>
          <p14:tracePt t="48886" x="2940050" y="2419350"/>
          <p14:tracePt t="48914" x="2952750" y="2419350"/>
          <p14:tracePt t="48921" x="2978150" y="2419350"/>
          <p14:tracePt t="48937" x="3003550" y="2419350"/>
          <p14:tracePt t="48937" x="3016250" y="2419350"/>
          <p14:tracePt t="48958" x="3041650" y="2419350"/>
          <p14:tracePt t="48974" x="3073400" y="2419350"/>
          <p14:tracePt t="48987" x="3098800" y="2413000"/>
          <p14:tracePt t="49002" x="3124200" y="2413000"/>
          <p14:tracePt t="49018" x="3149600" y="2413000"/>
          <p14:tracePt t="49035" x="3187700" y="2413000"/>
          <p14:tracePt t="49057" x="3213100" y="2406650"/>
          <p14:tracePt t="49072" x="3244850" y="2406650"/>
          <p14:tracePt t="49085" x="3270250" y="2406650"/>
          <p14:tracePt t="49102" x="3302000" y="2400300"/>
          <p14:tracePt t="49123" x="3327400" y="2400300"/>
          <p14:tracePt t="49137" x="3346450" y="2400300"/>
          <p14:tracePt t="49152" x="3365500" y="2400300"/>
          <p14:tracePt t="49168" x="3390900" y="2400300"/>
          <p14:tracePt t="49186" x="3422650" y="2400300"/>
          <p14:tracePt t="49186" x="3429000" y="2400300"/>
          <p14:tracePt t="49212" x="3435350" y="2400300"/>
          <p14:tracePt t="49221" x="3460750" y="2400300"/>
          <p14:tracePt t="49237" x="3479800" y="2400300"/>
          <p14:tracePt t="49252" x="3511550" y="2400300"/>
          <p14:tracePt t="49273" x="3530600" y="2400300"/>
          <p14:tracePt t="49287" x="3549650" y="2406650"/>
          <p14:tracePt t="49302" x="3568700" y="2406650"/>
          <p14:tracePt t="49319" x="3581400" y="2406650"/>
          <p14:tracePt t="49336" x="3606800" y="2406650"/>
          <p14:tracePt t="49357" x="3625850" y="2400300"/>
          <p14:tracePt t="49371" x="3644900" y="2400300"/>
          <p14:tracePt t="49387" x="3663950" y="2400300"/>
          <p14:tracePt t="49402" x="3689350" y="2400300"/>
          <p14:tracePt t="49424" x="3708400" y="2393950"/>
          <p14:tracePt t="49437" x="3727450" y="2393950"/>
          <p14:tracePt t="49452" x="3740150" y="2393950"/>
          <p14:tracePt t="49469" x="3752850" y="2393950"/>
          <p14:tracePt t="49486" x="3765550" y="2400300"/>
          <p14:tracePt t="49486" x="3771900" y="2400300"/>
          <p14:tracePt t="49510" x="3778250" y="2400300"/>
          <p14:tracePt t="49520" x="3790950" y="2400300"/>
          <p14:tracePt t="49535" x="3803650" y="2406650"/>
          <p14:tracePt t="49552" x="3822700" y="2406650"/>
          <p14:tracePt t="49574" x="3829050" y="2406650"/>
          <p14:tracePt t="49585" x="3841750" y="2406650"/>
          <p14:tracePt t="49601" x="3848100" y="2413000"/>
          <p14:tracePt t="49619" x="3854450" y="2413000"/>
          <p14:tracePt t="49636" x="3867150" y="2413000"/>
          <p14:tracePt t="49651" x="3886200" y="2419350"/>
          <p14:tracePt t="49687" x="3892550" y="2419350"/>
          <p14:tracePt t="49694" x="3898900" y="2419350"/>
          <p14:tracePt t="49702" x="3905250" y="2419350"/>
          <p14:tracePt t="49720" x="3911600" y="2419350"/>
          <p14:tracePt t="49735" x="3924300" y="2419350"/>
          <p14:tracePt t="49752" x="3930650" y="2419350"/>
          <p14:tracePt t="49769" x="3937000" y="2419350"/>
          <p14:tracePt t="49786" x="3949700" y="2419350"/>
          <p14:tracePt t="49802" x="3975100" y="2419350"/>
          <p14:tracePt t="49802" x="3981450" y="2419350"/>
          <p14:tracePt t="49829" x="3994150" y="2419350"/>
          <p14:tracePt t="49844" x="4013200" y="2419350"/>
          <p14:tracePt t="49858" x="4032250" y="2419350"/>
          <p14:tracePt t="49873" x="4051300" y="2419350"/>
          <p14:tracePt t="49887" x="4064000" y="2419350"/>
          <p14:tracePt t="49903" x="4083050" y="2419350"/>
          <p14:tracePt t="49919" x="4102100" y="2419350"/>
          <p14:tracePt t="49935" x="4127500" y="2419350"/>
          <p14:tracePt t="49935" x="4140200" y="2419350"/>
          <p14:tracePt t="49965" x="4152900" y="2425700"/>
          <p14:tracePt t="49965" x="4165600" y="2425700"/>
          <p14:tracePt t="49980" x="4178300" y="2425700"/>
          <p14:tracePt t="49987" x="4197350" y="2425700"/>
          <p14:tracePt t="50003" x="4222750" y="2425700"/>
          <p14:tracePt t="50003" x="4235450" y="2425700"/>
          <p14:tracePt t="50025" x="4260850" y="2432050"/>
          <p14:tracePt t="50039" x="4286250" y="2432050"/>
          <p14:tracePt t="50054" x="4318000" y="2432050"/>
          <p14:tracePt t="50069" x="4343400" y="2438400"/>
          <p14:tracePt t="50086" x="4375150" y="2438400"/>
          <p14:tracePt t="50102" x="4419600" y="2438400"/>
          <p14:tracePt t="50102" x="4432300" y="2438400"/>
          <p14:tracePt t="50130" x="4445000" y="2438400"/>
          <p14:tracePt t="50137" x="4476750" y="2438400"/>
          <p14:tracePt t="50137" x="4489450" y="2438400"/>
          <p14:tracePt t="50159" x="4514850" y="2444750"/>
          <p14:tracePt t="50176" x="4546600" y="2444750"/>
          <p14:tracePt t="50189" x="4572000" y="2444750"/>
          <p14:tracePt t="50204" x="4603750" y="2444750"/>
          <p14:tracePt t="50218" x="4629150" y="2444750"/>
          <p14:tracePt t="50236" x="4660900" y="2444750"/>
          <p14:tracePt t="50252" x="4711700" y="2438400"/>
          <p14:tracePt t="50279" x="4724400" y="2438400"/>
          <p14:tracePt t="50287" x="4749800" y="2438400"/>
          <p14:tracePt t="50303" x="4775200" y="2432050"/>
          <p14:tracePt t="50318" x="4806950" y="2425700"/>
          <p14:tracePt t="50339" x="4832350" y="2425700"/>
          <p14:tracePt t="50353" x="4851400" y="2425700"/>
          <p14:tracePt t="50369" x="4870450" y="2419350"/>
          <p14:tracePt t="50386" x="4889500" y="2419350"/>
          <p14:tracePt t="50402" x="4908550" y="2419350"/>
          <p14:tracePt t="50402" x="4921250" y="2419350"/>
          <p14:tracePt t="50428" x="4927600" y="2419350"/>
          <p14:tracePt t="50438" x="4946650" y="2413000"/>
          <p14:tracePt t="50453" x="4965700" y="2413000"/>
          <p14:tracePt t="50453" x="4972050" y="2413000"/>
          <p14:tracePt t="50476" x="4984750" y="2413000"/>
          <p14:tracePt t="50490" x="5003800" y="2413000"/>
          <p14:tracePt t="50502" x="5022850" y="2413000"/>
          <p14:tracePt t="50518" x="5041900" y="2413000"/>
          <p14:tracePt t="50535" x="5054600" y="2413000"/>
          <p14:tracePt t="50551" x="5092700" y="2406650"/>
          <p14:tracePt t="50579" x="5105400" y="2406650"/>
          <p14:tracePt t="50579" x="5111750" y="2406650"/>
          <p14:tracePt t="50594" x="5118100" y="2413000"/>
          <p14:tracePt t="50602" x="5130800" y="2413000"/>
          <p14:tracePt t="50602" x="5143500" y="2413000"/>
          <p14:tracePt t="50624" x="5156200" y="2413000"/>
          <p14:tracePt t="50640" x="5175250" y="2413000"/>
          <p14:tracePt t="50653" x="5187950" y="2413000"/>
          <p14:tracePt t="50669" x="5207000" y="2413000"/>
          <p14:tracePt t="50685" x="5219700" y="2413000"/>
          <p14:tracePt t="50702" x="5245100" y="2419350"/>
          <p14:tracePt t="50702" x="5251450" y="2419350"/>
          <p14:tracePt t="50728" x="5257800" y="2419350"/>
          <p14:tracePt t="50737" x="5283200" y="2419350"/>
          <p14:tracePt t="50761" x="5289550" y="2419350"/>
          <p14:tracePt t="50768" x="5308600" y="2419350"/>
          <p14:tracePt t="50790" x="5321300" y="2419350"/>
          <p14:tracePt t="50803" x="5334000" y="2419350"/>
          <p14:tracePt t="50819" x="5346700" y="2425700"/>
          <p14:tracePt t="50835" x="5365750" y="2425700"/>
          <p14:tracePt t="50851" x="5378450" y="2425700"/>
          <p14:tracePt t="50871" x="5403850" y="2425700"/>
          <p14:tracePt t="50895" x="5410200" y="2425700"/>
          <p14:tracePt t="50895" x="5416550" y="2425700"/>
          <p14:tracePt t="50911" x="5422900" y="2425700"/>
          <p14:tracePt t="50917" x="5441950" y="2425700"/>
          <p14:tracePt t="50940" x="5448300" y="2425700"/>
          <p14:tracePt t="50951" x="5461000" y="2425700"/>
          <p14:tracePt t="50970" x="5467350" y="2425700"/>
          <p14:tracePt t="50985" x="5480050" y="2425700"/>
          <p14:tracePt t="51002" x="5492750" y="2425700"/>
          <p14:tracePt t="51002" x="5499100" y="2425700"/>
          <p14:tracePt t="51024" x="5511800" y="2419350"/>
          <p14:tracePt t="51024" x="5518150" y="2419350"/>
          <p14:tracePt t="51058" x="5524500" y="2419350"/>
          <p14:tracePt t="51075" x="5549900" y="2419350"/>
          <p14:tracePt t="51093" x="5556250" y="2419350"/>
          <p14:tracePt t="51098" x="5568950" y="2419350"/>
          <p14:tracePt t="51104" x="5581650" y="2419350"/>
          <p14:tracePt t="51119" x="5600700" y="2419350"/>
          <p14:tracePt t="51135" x="5619750" y="2419350"/>
          <p14:tracePt t="51151" x="5638800" y="2419350"/>
          <p14:tracePt t="51168" x="5670550" y="2419350"/>
          <p14:tracePt t="51168" x="5676900" y="2419350"/>
          <p14:tracePt t="51196" x="5689600" y="2419350"/>
          <p14:tracePt t="51203" x="5708650" y="2419350"/>
          <p14:tracePt t="51219" x="5740400" y="2419350"/>
          <p14:tracePt t="51241" x="5759450" y="2419350"/>
          <p14:tracePt t="51255" x="5778500" y="2419350"/>
          <p14:tracePt t="51270" x="5803900" y="2419350"/>
          <p14:tracePt t="51285" x="5822950" y="2419350"/>
          <p14:tracePt t="51302" x="5848350" y="2419350"/>
          <p14:tracePt t="51318" x="5886450" y="2419350"/>
          <p14:tracePt t="51318" x="5892800" y="2413000"/>
          <p14:tracePt t="51347" x="5905500" y="2413000"/>
          <p14:tracePt t="51354" x="5924550" y="2413000"/>
          <p14:tracePt t="51368" x="5956300" y="2406650"/>
          <p14:tracePt t="51390" x="5981700" y="2406650"/>
          <p14:tracePt t="51404" x="6013450" y="2400300"/>
          <p14:tracePt t="51420" x="6038850" y="2393950"/>
          <p14:tracePt t="51435" x="6070600" y="2387600"/>
          <p14:tracePt t="51451" x="6102350" y="2387600"/>
          <p14:tracePt t="51468" x="6140450" y="2381250"/>
          <p14:tracePt t="51468" x="6153150" y="2381250"/>
          <p14:tracePt t="51496" x="6165850" y="2381250"/>
          <p14:tracePt t="51503" x="6191250" y="2381250"/>
          <p14:tracePt t="51518" x="6210300" y="2381250"/>
          <p14:tracePt t="51518" x="6223000" y="2374900"/>
          <p14:tracePt t="51541" x="6242050" y="2374900"/>
          <p14:tracePt t="51554" x="6267450" y="2374900"/>
          <p14:tracePt t="51571" x="6286500" y="2374900"/>
          <p14:tracePt t="51586" x="6305550" y="2374900"/>
          <p14:tracePt t="51602" x="6324600" y="2374900"/>
          <p14:tracePt t="51618" x="6356350" y="2374900"/>
          <p14:tracePt t="51647" x="6362700" y="2374900"/>
          <p14:tracePt t="51654" x="6381750" y="2374900"/>
          <p14:tracePt t="51668" x="6394450" y="2374900"/>
          <p14:tracePt t="51668" x="6400800" y="2374900"/>
          <p14:tracePt t="51691" x="6419850" y="2374900"/>
          <p14:tracePt t="51704" x="6432550" y="2374900"/>
          <p14:tracePt t="51719" x="6445250" y="2374900"/>
          <p14:tracePt t="51734" x="6464300" y="2374900"/>
          <p14:tracePt t="51751" x="6483350" y="2374900"/>
          <p14:tracePt t="51768" x="6502400" y="2381250"/>
          <p14:tracePt t="51804" x="0" y="0"/>
        </p14:tracePtLst>
        <p14:tracePtLst>
          <p14:tracePt t="68663" x="533400" y="2692400"/>
          <p14:tracePt t="68678" x="527050" y="2698750"/>
          <p14:tracePt t="68702" x="520700" y="2705100"/>
          <p14:tracePt t="68713" x="514350" y="2711450"/>
          <p14:tracePt t="68725" x="508000" y="2711450"/>
          <p14:tracePt t="68739" x="501650" y="2711450"/>
          <p14:tracePt t="68744" x="495300" y="2711450"/>
          <p14:tracePt t="68753" x="488950" y="2717800"/>
          <p14:tracePt t="68761" x="469900" y="2717800"/>
          <p14:tracePt t="68778" x="450850" y="2717800"/>
          <p14:tracePt t="68798" x="431800" y="2724150"/>
          <p14:tracePt t="68812" x="412750" y="2724150"/>
          <p14:tracePt t="68828" x="393700" y="2724150"/>
          <p14:tracePt t="68845" x="374650" y="2724150"/>
          <p14:tracePt t="68864" x="361950" y="2717800"/>
          <p14:tracePt t="68878" x="349250" y="2711450"/>
          <p14:tracePt t="68895" x="336550" y="2705100"/>
          <p14:tracePt t="68911" x="323850" y="2692400"/>
          <p14:tracePt t="68928" x="311150" y="2679700"/>
          <p14:tracePt t="68948" x="304800" y="2673350"/>
          <p14:tracePt t="68961" x="298450" y="2667000"/>
          <p14:tracePt t="68977" x="292100" y="2654300"/>
          <p14:tracePt t="68995" x="292100" y="2641600"/>
          <p14:tracePt t="69011" x="285750" y="2628900"/>
          <p14:tracePt t="69028" x="285750" y="2616200"/>
          <p14:tracePt t="69044" x="285750" y="2603500"/>
          <p14:tracePt t="69061" x="292100" y="2590800"/>
          <p14:tracePt t="69077" x="298450" y="2565400"/>
          <p14:tracePt t="69097" x="311150" y="2552700"/>
          <p14:tracePt t="69113" x="317500" y="2540000"/>
          <p14:tracePt t="69128" x="330200" y="2520950"/>
          <p14:tracePt t="69145" x="349250" y="2495550"/>
          <p14:tracePt t="69163" x="361950" y="2476500"/>
          <p14:tracePt t="69178" x="381000" y="2463800"/>
          <p14:tracePt t="69195" x="393700" y="2444750"/>
          <p14:tracePt t="69211" x="419100" y="2425700"/>
          <p14:tracePt t="69228" x="438150" y="2406650"/>
          <p14:tracePt t="69228" x="450850" y="2400300"/>
          <p14:tracePt t="69248" x="476250" y="2387600"/>
          <p14:tracePt t="69262" x="501650" y="2374900"/>
          <p14:tracePt t="69279" x="520700" y="2374900"/>
          <p14:tracePt t="69279" x="533400" y="2368550"/>
          <p14:tracePt t="69302" x="558800" y="2368550"/>
          <p14:tracePt t="69316" x="577850" y="2362200"/>
          <p14:tracePt t="69331" x="603250" y="2362200"/>
          <p14:tracePt t="69346" x="628650" y="2362200"/>
          <p14:tracePt t="69362" x="647700" y="2368550"/>
          <p14:tracePt t="69379" x="673100" y="2374900"/>
          <p14:tracePt t="69379" x="679450" y="2374900"/>
          <p14:tracePt t="69408" x="692150" y="2381250"/>
          <p14:tracePt t="69415" x="704850" y="2393950"/>
          <p14:tracePt t="69430" x="723900" y="2406650"/>
          <p14:tracePt t="69451" x="736600" y="2419350"/>
          <p14:tracePt t="69465" x="742950" y="2425700"/>
          <p14:tracePt t="69479" x="749300" y="2438400"/>
          <p14:tracePt t="69496" x="755650" y="2451100"/>
          <p14:tracePt t="69513" x="762000" y="2470150"/>
          <p14:tracePt t="69529" x="762000" y="2495550"/>
          <p14:tracePt t="69529" x="762000" y="2508250"/>
          <p14:tracePt t="69558" x="762000" y="2533650"/>
          <p14:tracePt t="69571" x="755650" y="2546350"/>
          <p14:tracePt t="69571" x="755650" y="2552700"/>
          <p14:tracePt t="69586" x="755650" y="2565400"/>
          <p14:tracePt t="69596" x="742950" y="2597150"/>
          <p14:tracePt t="69616" x="736600" y="2616200"/>
          <p14:tracePt t="69631" x="723900" y="2635250"/>
          <p14:tracePt t="69646" x="711200" y="2647950"/>
          <p14:tracePt t="69662" x="698500" y="2667000"/>
          <p14:tracePt t="69679" x="685800" y="2679700"/>
          <p14:tracePt t="69695" x="660400" y="2698750"/>
          <p14:tracePt t="69695" x="654050" y="2711450"/>
          <p14:tracePt t="69722" x="641350" y="2711450"/>
          <p14:tracePt t="69731" x="622300" y="2724150"/>
          <p14:tracePt t="69746" x="590550" y="2730500"/>
          <p14:tracePt t="69768" x="571500" y="2743200"/>
          <p14:tracePt t="69784" x="552450" y="2749550"/>
          <p14:tracePt t="69796" x="533400" y="2755900"/>
          <p14:tracePt t="69812" x="508000" y="2762250"/>
          <p14:tracePt t="69829" x="482600" y="2768600"/>
          <p14:tracePt t="69829" x="469900" y="2774950"/>
          <p14:tracePt t="69829" x="457200" y="2774950"/>
          <p14:tracePt t="69857" x="444500" y="2774950"/>
          <p14:tracePt t="69867" x="419100" y="2774950"/>
          <p14:tracePt t="69896" x="406400" y="2774950"/>
          <p14:tracePt t="69903" x="374650" y="2768600"/>
          <p14:tracePt t="69918" x="349250" y="2762250"/>
          <p14:tracePt t="69932" x="323850" y="2755900"/>
          <p14:tracePt t="69947" x="304800" y="2743200"/>
          <p14:tracePt t="69962" x="285750" y="2730500"/>
          <p14:tracePt t="69979" x="266700" y="2711450"/>
          <p14:tracePt t="69995" x="254000" y="2686050"/>
          <p14:tracePt t="70016" x="241300" y="2673350"/>
          <p14:tracePt t="70030" x="241300" y="2654300"/>
          <p14:tracePt t="70045" x="241300" y="2616200"/>
          <p14:tracePt t="70067" x="247650" y="2590800"/>
          <p14:tracePt t="70082" x="254000" y="2565400"/>
          <p14:tracePt t="70097" x="260350" y="2540000"/>
          <p14:tracePt t="70112" x="266700" y="2527300"/>
          <p14:tracePt t="70129" x="279400" y="2514600"/>
          <p14:tracePt t="70145" x="298450" y="2495550"/>
          <p14:tracePt t="70166" x="317500" y="2476500"/>
          <p14:tracePt t="70181" x="342900" y="2470150"/>
          <p14:tracePt t="70195" x="381000" y="2457450"/>
          <p14:tracePt t="70217" x="400050" y="2451100"/>
          <p14:tracePt t="70233" x="425450" y="2451100"/>
          <p14:tracePt t="70246" x="450850" y="2451100"/>
          <p14:tracePt t="70262" x="476250" y="2451100"/>
          <p14:tracePt t="70278" x="495300" y="2457450"/>
          <p14:tracePt t="70278" x="508000" y="2457450"/>
          <p14:tracePt t="70278" x="520700" y="2463800"/>
          <p14:tracePt t="70307" x="533400" y="2463800"/>
          <p14:tracePt t="70316" x="552450" y="2470150"/>
          <p14:tracePt t="70331" x="577850" y="2476500"/>
          <p14:tracePt t="70346" x="603250" y="2489200"/>
          <p14:tracePt t="70367" x="622300" y="2495550"/>
          <p14:tracePt t="70381" x="641350" y="2501900"/>
          <p14:tracePt t="70396" x="654050" y="2514600"/>
          <p14:tracePt t="70412" x="660400" y="2533650"/>
          <p14:tracePt t="70429" x="666750" y="2546350"/>
          <p14:tracePt t="70429" x="673100" y="2559050"/>
          <p14:tracePt t="70429" x="673100" y="2565400"/>
          <p14:tracePt t="70457" x="673100" y="2578100"/>
          <p14:tracePt t="70457" x="673100" y="2590800"/>
          <p14:tracePt t="70472" x="673100" y="2603500"/>
          <p14:tracePt t="70480" x="673100" y="2628900"/>
          <p14:tracePt t="70497" x="673100" y="2647950"/>
          <p14:tracePt t="70497" x="673100" y="2660650"/>
          <p14:tracePt t="70516" x="666750" y="2679700"/>
          <p14:tracePt t="70531" x="654050" y="2698750"/>
          <p14:tracePt t="70547" x="641350" y="2717800"/>
          <p14:tracePt t="70562" x="628650" y="2730500"/>
          <p14:tracePt t="70578" x="615950" y="2743200"/>
          <p14:tracePt t="70596" x="590550" y="2762250"/>
          <p14:tracePt t="70596" x="584200" y="2768600"/>
          <p14:tracePt t="70623" x="571500" y="2768600"/>
          <p14:tracePt t="70631" x="552450" y="2774950"/>
          <p14:tracePt t="70631" x="546100" y="2774950"/>
          <p14:tracePt t="70653" x="527050" y="2774950"/>
          <p14:tracePt t="70668" x="501650" y="2774950"/>
          <p14:tracePt t="70682" x="482600" y="2768600"/>
          <p14:tracePt t="70696" x="457200" y="2755900"/>
          <p14:tracePt t="70712" x="438150" y="2749550"/>
          <p14:tracePt t="70728" x="412750" y="2749550"/>
          <p14:tracePt t="70745" x="393700" y="2749550"/>
          <p14:tracePt t="70781" x="0" y="0"/>
        </p14:tracePtLst>
        <p14:tracePtLst>
          <p14:tracePt t="78460" x="317500" y="2730500"/>
          <p14:tracePt t="78469" x="292100" y="2730500"/>
          <p14:tracePt t="78478" x="266700" y="2724150"/>
          <p14:tracePt t="78483" x="241300" y="2717800"/>
          <p14:tracePt t="78492" x="184150" y="2698750"/>
          <p14:tracePt t="78509" x="114300" y="2660650"/>
          <p14:tracePt t="78528" x="63500" y="2616200"/>
          <p14:tracePt t="78542" x="25400" y="2565400"/>
          <p14:tracePt t="78558" x="-19050" y="2476500"/>
          <p14:tracePt t="78579" x="-38100" y="2419350"/>
          <p14:tracePt t="78594" x="-50800" y="2349500"/>
          <p14:tracePt t="78609" x="-50800" y="2279650"/>
          <p14:tracePt t="78626" x="-44450" y="2203450"/>
          <p14:tracePt t="78642" x="-31750" y="2133600"/>
          <p14:tracePt t="78659" x="12700" y="2032000"/>
          <p14:tracePt t="78678" x="44450" y="1968500"/>
          <p14:tracePt t="78692" x="88900" y="1905000"/>
          <p14:tracePt t="78709" x="165100" y="1816100"/>
          <p14:tracePt t="78732" x="222250" y="1771650"/>
          <p14:tracePt t="78745" x="273050" y="1733550"/>
          <p14:tracePt t="78761" x="323850" y="1695450"/>
          <p14:tracePt t="78777" x="374650" y="1676400"/>
          <p14:tracePt t="78794" x="444500" y="1651000"/>
          <p14:tracePt t="78794" x="463550" y="1644650"/>
          <p14:tracePt t="78821" x="476250" y="1644650"/>
          <p14:tracePt t="78829" x="495300" y="1638300"/>
          <p14:tracePt t="78843" x="514350" y="1638300"/>
          <p14:tracePt t="78843" x="520700" y="1638300"/>
          <p14:tracePt t="78866" x="527050" y="1638300"/>
          <p14:tracePt t="78877" x="533400" y="1638300"/>
          <p14:tracePt t="78893" x="539750" y="1638300"/>
          <p14:tracePt t="78942" x="539750" y="1631950"/>
          <p14:tracePt t="78950" x="533400" y="1631950"/>
          <p14:tracePt t="78972" x="527050" y="1625600"/>
          <p14:tracePt t="78972" x="520700" y="1625600"/>
          <p14:tracePt t="78995" x="514350" y="1625600"/>
          <p14:tracePt t="79004" x="501650" y="1619250"/>
          <p14:tracePt t="79004" x="495300" y="1619250"/>
          <p14:tracePt t="79019" x="482600" y="1612900"/>
          <p14:tracePt t="79025" x="463550" y="1612900"/>
          <p14:tracePt t="79040" x="457200" y="1612900"/>
          <p14:tracePt t="79045" x="444500" y="1612900"/>
          <p14:tracePt t="79059" x="438150" y="1606550"/>
          <p14:tracePt t="79076" x="425450" y="1606550"/>
          <p14:tracePt t="79093" x="419100" y="1606550"/>
          <p14:tracePt t="79137" x="425450" y="1606550"/>
          <p14:tracePt t="79145" x="431800" y="1612900"/>
          <p14:tracePt t="79152" x="438150" y="1612900"/>
          <p14:tracePt t="79160" x="469900" y="1612900"/>
          <p14:tracePt t="79181" x="495300" y="1612900"/>
          <p14:tracePt t="79194" x="520700" y="1606550"/>
          <p14:tracePt t="79211" x="546100" y="1606550"/>
          <p14:tracePt t="79226" x="571500" y="1600200"/>
          <p14:tracePt t="79243" x="584200" y="1593850"/>
          <p14:tracePt t="79243" x="590550" y="1593850"/>
          <p14:tracePt t="79243" x="590550" y="1587500"/>
          <p14:tracePt t="79270" x="596900" y="1587500"/>
          <p14:tracePt t="79295" x="596900" y="1593850"/>
          <p14:tracePt t="79310" x="596900" y="1600200"/>
          <p14:tracePt t="79315" x="590550" y="1612900"/>
          <p14:tracePt t="79332" x="571500" y="1631950"/>
          <p14:tracePt t="79344" x="552450" y="1657350"/>
          <p14:tracePt t="79360" x="533400" y="1689100"/>
          <p14:tracePt t="79376" x="501650" y="1720850"/>
          <p14:tracePt t="79392" x="469900" y="1752600"/>
          <p14:tracePt t="79409" x="425450" y="1784350"/>
          <p14:tracePt t="79436" x="425450" y="1797050"/>
          <p14:tracePt t="79444" x="425450" y="1809750"/>
          <p14:tracePt t="79487" x="0" y="0"/>
        </p14:tracePtLst>
        <p14:tracePtLst>
          <p14:tracePt t="80511" x="2038350" y="2730500"/>
          <p14:tracePt t="80520" x="2057400" y="2730500"/>
          <p14:tracePt t="80525" x="2070100" y="2736850"/>
          <p14:tracePt t="80536" x="2108200" y="2736850"/>
          <p14:tracePt t="80544" x="2146300" y="2736850"/>
          <p14:tracePt t="80560" x="2190750" y="2736850"/>
          <p14:tracePt t="80575" x="2235200" y="2736850"/>
          <p14:tracePt t="80592" x="2286000" y="2736850"/>
          <p14:tracePt t="80608" x="2336800" y="2736850"/>
          <p14:tracePt t="80625" x="2419350" y="2743200"/>
          <p14:tracePt t="80644" x="2476500" y="2749550"/>
          <p14:tracePt t="80660" x="2533650" y="2749550"/>
          <p14:tracePt t="80675" x="2597150" y="2749550"/>
          <p14:tracePt t="80692" x="2679700" y="2749550"/>
          <p14:tracePt t="80711" x="2743200" y="2743200"/>
          <p14:tracePt t="80725" x="2800350" y="2736850"/>
          <p14:tracePt t="80742" x="2863850" y="2730500"/>
          <p14:tracePt t="80758" x="2921000" y="2730500"/>
          <p14:tracePt t="80775" x="3009900" y="2717800"/>
          <p14:tracePt t="80795" x="3073400" y="2717800"/>
          <p14:tracePt t="80809" x="3124200" y="2717800"/>
          <p14:tracePt t="80825" x="3181350" y="2717800"/>
          <p14:tracePt t="80842" x="3257550" y="2717800"/>
          <p14:tracePt t="80861" x="3308350" y="2724150"/>
          <p14:tracePt t="80875" x="3352800" y="2724150"/>
          <p14:tracePt t="80892" x="3397250" y="2724150"/>
          <p14:tracePt t="80908" x="3441700" y="2730500"/>
          <p14:tracePt t="80925" x="3505200" y="2730500"/>
          <p14:tracePt t="80925" x="3524250" y="2730500"/>
          <p14:tracePt t="80954" x="3549650" y="2730500"/>
          <p14:tracePt t="80962" x="3594100" y="2730500"/>
          <p14:tracePt t="80976" x="3632200" y="2730500"/>
          <p14:tracePt t="80976" x="3657600" y="2730500"/>
          <p14:tracePt t="80998" x="3702050" y="2730500"/>
          <p14:tracePt t="81013" x="3746500" y="2730500"/>
          <p14:tracePt t="81027" x="3784600" y="2724150"/>
          <p14:tracePt t="81043" x="3835400" y="2724150"/>
          <p14:tracePt t="81060" x="3879850" y="2724150"/>
          <p14:tracePt t="81076" x="3943350" y="2717800"/>
          <p14:tracePt t="81076" x="3968750" y="2717800"/>
          <p14:tracePt t="81104" x="3994150" y="2717800"/>
          <p14:tracePt t="81111" x="4038600" y="2717800"/>
          <p14:tracePt t="81126" x="4083050" y="2717800"/>
          <p14:tracePt t="81126" x="4102100" y="2717800"/>
          <p14:tracePt t="81148" x="4152900" y="2724150"/>
          <p14:tracePt t="81163" x="4191000" y="2724150"/>
          <p14:tracePt t="81177" x="4229100" y="2724150"/>
          <p14:tracePt t="81193" x="4267200" y="2730500"/>
          <p14:tracePt t="81209" x="4305300" y="2730500"/>
          <p14:tracePt t="81209" x="4324350" y="2730500"/>
          <p14:tracePt t="81232" x="4362450" y="2730500"/>
          <p14:tracePt t="81232" x="4381500" y="2736850"/>
          <p14:tracePt t="81254" x="4400550" y="2736850"/>
          <p14:tracePt t="81260" x="4432300" y="2736850"/>
          <p14:tracePt t="81276" x="4470400" y="2743200"/>
          <p14:tracePt t="81292" x="4489450" y="2743200"/>
          <p14:tracePt t="81310" x="4533900" y="2743200"/>
          <p14:tracePt t="81328" x="4578350" y="2743200"/>
          <p14:tracePt t="81343" x="4616450" y="2749550"/>
          <p14:tracePt t="81359" x="4648200" y="2749550"/>
          <p14:tracePt t="81376" x="4699000" y="2755900"/>
          <p14:tracePt t="81376" x="4718050" y="2755900"/>
          <p14:tracePt t="81404" x="4730750" y="2755900"/>
          <p14:tracePt t="81411" x="4762500" y="2755900"/>
          <p14:tracePt t="81427" x="4800600" y="2755900"/>
          <p14:tracePt t="81448" x="4826000" y="2755900"/>
          <p14:tracePt t="81462" x="4851400" y="2755900"/>
          <p14:tracePt t="81478" x="4876800" y="2755900"/>
          <p14:tracePt t="81493" x="4902200" y="2755900"/>
          <p14:tracePt t="81509" x="4933950" y="2755900"/>
          <p14:tracePt t="81526" x="4959350" y="2755900"/>
          <p14:tracePt t="81542" x="5003800" y="2755900"/>
          <p14:tracePt t="81542" x="5016500" y="2755900"/>
          <p14:tracePt t="81569" x="5035550" y="2755900"/>
          <p14:tracePt t="81576" x="5073650" y="2749550"/>
          <p14:tracePt t="81600" x="5105400" y="2749550"/>
          <p14:tracePt t="81615" x="5124450" y="2743200"/>
          <p14:tracePt t="81627" x="5143500" y="2743200"/>
          <p14:tracePt t="81643" x="5168900" y="2743200"/>
          <p14:tracePt t="81658" x="5187950" y="2743200"/>
          <p14:tracePt t="81676" x="5207000" y="2743200"/>
          <p14:tracePt t="81692" x="5226050" y="2743200"/>
          <p14:tracePt t="81692" x="5232400" y="2736850"/>
          <p14:tracePt t="81720" x="5238750" y="2736850"/>
          <p14:tracePt t="81727" x="5251450" y="2736850"/>
          <p14:tracePt t="81742" x="5276850" y="2736850"/>
          <p14:tracePt t="81766" x="5289550" y="2730500"/>
          <p14:tracePt t="81779" x="5302250" y="2717800"/>
          <p14:tracePt t="81815" x="0" y="0"/>
        </p14:tracePtLst>
        <p14:tracePtLst>
          <p14:tracePt t="82342" x="6153150" y="2832100"/>
          <p14:tracePt t="82353" x="6134100" y="2838450"/>
          <p14:tracePt t="82358" x="6115050" y="2838450"/>
          <p14:tracePt t="82361" x="6076950" y="2844800"/>
          <p14:tracePt t="82377" x="6032500" y="2851150"/>
          <p14:tracePt t="82391" x="5988050" y="2851150"/>
          <p14:tracePt t="82408" x="5943600" y="2851150"/>
          <p14:tracePt t="82424" x="5899150" y="2844800"/>
          <p14:tracePt t="82440" x="5835650" y="2825750"/>
          <p14:tracePt t="82461" x="5791200" y="2813050"/>
          <p14:tracePt t="82478" x="5753100" y="2794000"/>
          <p14:tracePt t="82493" x="5715000" y="2774950"/>
          <p14:tracePt t="82493" x="5702300" y="2762250"/>
          <p14:tracePt t="82514" x="5670550" y="2743200"/>
          <p14:tracePt t="82528" x="5645150" y="2717800"/>
          <p14:tracePt t="82543" x="5632450" y="2698750"/>
          <p14:tracePt t="82558" x="5619750" y="2673350"/>
          <p14:tracePt t="82576" x="5613400" y="2654300"/>
          <p14:tracePt t="82592" x="5613400" y="2609850"/>
          <p14:tracePt t="82592" x="5619750" y="2597150"/>
          <p14:tracePt t="82621" x="5638800" y="2565400"/>
          <p14:tracePt t="82635" x="5651500" y="2552700"/>
          <p14:tracePt t="82635" x="5657850" y="2533650"/>
          <p14:tracePt t="82649" x="5670550" y="2520950"/>
          <p14:tracePt t="82649" x="5683250" y="2508250"/>
          <p14:tracePt t="82664" x="5708650" y="2482850"/>
          <p14:tracePt t="82679" x="5734050" y="2463800"/>
          <p14:tracePt t="82695" x="5759450" y="2444750"/>
          <p14:tracePt t="82709" x="5791200" y="2425700"/>
          <p14:tracePt t="82725" x="5822950" y="2413000"/>
          <p14:tracePt t="82741" x="5873750" y="2393950"/>
          <p14:tracePt t="82741" x="5892800" y="2393950"/>
          <p14:tracePt t="82770" x="5911850" y="2387600"/>
          <p14:tracePt t="82770" x="5924550" y="2387600"/>
          <p14:tracePt t="82785" x="5956300" y="2387600"/>
          <p14:tracePt t="82799" x="5994400" y="2393950"/>
          <p14:tracePt t="82815" x="6026150" y="2393950"/>
          <p14:tracePt t="82830" x="6051550" y="2400300"/>
          <p14:tracePt t="82845" x="6083300" y="2413000"/>
          <p14:tracePt t="82859" x="6115050" y="2425700"/>
          <p14:tracePt t="82876" x="6140450" y="2438400"/>
          <p14:tracePt t="82892" x="6172200" y="2457450"/>
          <p14:tracePt t="82892" x="6184900" y="2463800"/>
          <p14:tracePt t="82892" x="6197600" y="2476500"/>
          <p14:tracePt t="82919" x="6210300" y="2482850"/>
          <p14:tracePt t="82928" x="6229350" y="2501900"/>
          <p14:tracePt t="82944" x="6248400" y="2527300"/>
          <p14:tracePt t="82959" x="6273800" y="2559050"/>
          <p14:tracePt t="82981" x="6286500" y="2584450"/>
          <p14:tracePt t="82995" x="6299200" y="2609850"/>
          <p14:tracePt t="83009" x="6305550" y="2628900"/>
          <p14:tracePt t="83025" x="6305550" y="2647950"/>
          <p14:tracePt t="83041" x="6299200" y="2667000"/>
          <p14:tracePt t="83059" x="6280150" y="2692400"/>
          <p14:tracePt t="83059" x="6273800" y="2698750"/>
          <p14:tracePt t="83085" x="6261100" y="2705100"/>
          <p14:tracePt t="83094" x="6242050" y="2717800"/>
          <p14:tracePt t="83109" x="6197600" y="2730500"/>
          <p14:tracePt t="83131" x="6165850" y="2743200"/>
          <p14:tracePt t="83144" x="6127750" y="2749550"/>
          <p14:tracePt t="83160" x="6083300" y="2755900"/>
          <p14:tracePt t="83175" x="6019800" y="2768600"/>
          <p14:tracePt t="83192" x="5943600" y="2781300"/>
          <p14:tracePt t="83229" x="0" y="0"/>
        </p14:tracePtLst>
        <p14:tracePtLst>
          <p14:tracePt t="92797" x="69850" y="3486150"/>
          <p14:tracePt t="92806" x="69850" y="3467100"/>
          <p14:tracePt t="92813" x="76200" y="3448050"/>
          <p14:tracePt t="92821" x="95250" y="3397250"/>
          <p14:tracePt t="92821" x="107950" y="3371850"/>
          <p14:tracePt t="92840" x="139700" y="3308350"/>
          <p14:tracePt t="92857" x="177800" y="3244850"/>
          <p14:tracePt t="92873" x="215900" y="3187700"/>
          <p14:tracePt t="92889" x="266700" y="3136900"/>
          <p14:tracePt t="92906" x="317500" y="3098800"/>
          <p14:tracePt t="92922" x="381000" y="3054350"/>
          <p14:tracePt t="92922" x="400050" y="3041650"/>
          <p14:tracePt t="92950" x="412750" y="3035300"/>
          <p14:tracePt t="92957" x="438150" y="3028950"/>
          <p14:tracePt t="92973" x="450850" y="3022600"/>
          <p14:tracePt t="92988" x="463550" y="3016250"/>
          <p14:tracePt t="93027" x="469900" y="3016250"/>
          <p14:tracePt t="93063" x="463550" y="3009900"/>
          <p14:tracePt t="93085" x="457200" y="3003550"/>
          <p14:tracePt t="93102" x="457200" y="2997200"/>
          <p14:tracePt t="93108" x="450850" y="2997200"/>
          <p14:tracePt t="93114" x="444500" y="2990850"/>
          <p14:tracePt t="93122" x="438150" y="2990850"/>
          <p14:tracePt t="93138" x="412750" y="2984500"/>
          <p14:tracePt t="93159" x="400050" y="2990850"/>
          <p14:tracePt t="93174" x="381000" y="2990850"/>
          <p14:tracePt t="93187" x="368300" y="2997200"/>
          <p14:tracePt t="93205" x="355600" y="3003550"/>
          <p14:tracePt t="93221" x="342900" y="3003550"/>
          <p14:tracePt t="93239" x="336550" y="3009900"/>
          <p14:tracePt t="93278" x="342900" y="3009900"/>
          <p14:tracePt t="93297" x="349250" y="3016250"/>
          <p14:tracePt t="93302" x="355600" y="3016250"/>
          <p14:tracePt t="93308" x="361950" y="3016250"/>
          <p14:tracePt t="93322" x="374650" y="3016250"/>
          <p14:tracePt t="93338" x="387350" y="3009900"/>
          <p14:tracePt t="93354" x="406400" y="3009900"/>
          <p14:tracePt t="93371" x="419100" y="3009900"/>
          <p14:tracePt t="93395" x="425450" y="3009900"/>
          <p14:tracePt t="93423" x="431800" y="3009900"/>
          <p14:tracePt t="93438" x="431800" y="3016250"/>
          <p14:tracePt t="93443" x="425450" y="3022600"/>
          <p14:tracePt t="93459" x="419100" y="3041650"/>
          <p14:tracePt t="93472" x="412750" y="3060700"/>
          <p14:tracePt t="93488" x="400050" y="3079750"/>
          <p14:tracePt t="93504" x="387350" y="3098800"/>
          <p14:tracePt t="93521" x="374650" y="3130550"/>
          <p14:tracePt t="93521" x="374650" y="3136900"/>
          <p14:tracePt t="93549" x="368300" y="3143250"/>
          <p14:tracePt t="93556" x="368300" y="3155950"/>
          <p14:tracePt t="93571" x="361950" y="3162300"/>
          <p14:tracePt t="93588" x="361950" y="3168650"/>
          <p14:tracePt t="93605" x="368300" y="3168650"/>
          <p14:tracePt t="93640" x="0" y="0"/>
        </p14:tracePtLst>
        <p14:tracePtLst>
          <p14:tracePt t="142389" x="482600" y="3270250"/>
          <p14:tracePt t="142398" x="495300" y="3270250"/>
          <p14:tracePt t="142406" x="501650" y="3263900"/>
          <p14:tracePt t="142411" x="514350" y="3263900"/>
          <p14:tracePt t="142421" x="533400" y="3263900"/>
          <p14:tracePt t="142437" x="565150" y="3257550"/>
          <p14:tracePt t="142456" x="596900" y="3257550"/>
          <p14:tracePt t="142470" x="628650" y="3257550"/>
          <p14:tracePt t="142488" x="685800" y="3251200"/>
          <p14:tracePt t="142506" x="730250" y="3244850"/>
          <p14:tracePt t="142521" x="774700" y="3238500"/>
          <p14:tracePt t="142537" x="812800" y="3225800"/>
          <p14:tracePt t="142554" x="850900" y="3219450"/>
          <p14:tracePt t="142570" x="895350" y="3213100"/>
          <p14:tracePt t="142587" x="952500" y="3213100"/>
          <p14:tracePt t="142605" x="996950" y="3213100"/>
          <p14:tracePt t="142621" x="1047750" y="3213100"/>
          <p14:tracePt t="142637" x="1117600" y="3206750"/>
          <p14:tracePt t="142657" x="1168400" y="3200400"/>
          <p14:tracePt t="142671" x="1212850" y="3194050"/>
          <p14:tracePt t="142687" x="1263650" y="3187700"/>
          <p14:tracePt t="142704" x="1308100" y="3181350"/>
          <p14:tracePt t="142721" x="1352550" y="3181350"/>
          <p14:tracePt t="142737" x="1416050" y="3187700"/>
          <p14:tracePt t="142755" x="1460500" y="3200400"/>
          <p14:tracePt t="142771" x="1498600" y="3206750"/>
          <p14:tracePt t="142787" x="1568450" y="3206750"/>
          <p14:tracePt t="142807" x="1606550" y="3206750"/>
          <p14:tracePt t="142822" x="1651000" y="3206750"/>
          <p14:tracePt t="142839" x="1695450" y="3206750"/>
          <p14:tracePt t="142856" x="1739900" y="3200400"/>
          <p14:tracePt t="142872" x="1790700" y="3200400"/>
          <p14:tracePt t="142888" x="1860550" y="3206750"/>
          <p14:tracePt t="142888" x="1885950" y="3213100"/>
          <p14:tracePt t="142915" x="1911350" y="3213100"/>
          <p14:tracePt t="142915" x="1936750" y="3219450"/>
          <p14:tracePt t="142930" x="1962150" y="3225800"/>
          <p14:tracePt t="142938" x="2032000" y="3225800"/>
          <p14:tracePt t="142960" x="2082800" y="3232150"/>
          <p14:tracePt t="142975" x="2139950" y="3232150"/>
          <p14:tracePt t="142988" x="2184400" y="3232150"/>
          <p14:tracePt t="143005" x="2228850" y="3232150"/>
          <p14:tracePt t="143021" x="2279650" y="3232150"/>
          <p14:tracePt t="143037" x="2362200" y="3232150"/>
          <p14:tracePt t="143037" x="2393950" y="3225800"/>
          <p14:tracePt t="143065" x="2425700" y="3219450"/>
          <p14:tracePt t="143073" x="2489200" y="3206750"/>
          <p14:tracePt t="143089" x="2603500" y="3187700"/>
          <p14:tracePt t="143111" x="2673350" y="3175000"/>
          <p14:tracePt t="143124" x="2743200" y="3168650"/>
          <p14:tracePt t="143138" x="2806700" y="3168650"/>
          <p14:tracePt t="143155" x="2870200" y="3162300"/>
          <p14:tracePt t="143172" x="2927350" y="3162300"/>
          <p14:tracePt t="143188" x="2990850" y="3162300"/>
          <p14:tracePt t="143188" x="3009900" y="3162300"/>
          <p14:tracePt t="143214" x="3028950" y="3168650"/>
          <p14:tracePt t="143223" x="3054350" y="3168650"/>
          <p14:tracePt t="143238" x="3086100" y="3168650"/>
          <p14:tracePt t="143261" x="3098800" y="3175000"/>
          <p14:tracePt t="143276" x="3111500" y="3175000"/>
          <p14:tracePt t="143310" x="0" y="0"/>
        </p14:tracePtLst>
        <p14:tracePtLst>
          <p14:tracePt t="150700" x="831850" y="3600450"/>
          <p14:tracePt t="150701" x="838200" y="3600450"/>
          <p14:tracePt t="150713" x="844550" y="3594100"/>
          <p14:tracePt t="150717" x="857250" y="3594100"/>
          <p14:tracePt t="150735" x="869950" y="3594100"/>
          <p14:tracePt t="150751" x="882650" y="3600450"/>
          <p14:tracePt t="150768" x="895350" y="3600450"/>
          <p14:tracePt t="150784" x="920750" y="3600450"/>
          <p14:tracePt t="150804" x="939800" y="3600450"/>
          <p14:tracePt t="150818" x="952500" y="3600450"/>
          <p14:tracePt t="150834" x="965200" y="3606800"/>
          <p14:tracePt t="150851" x="977900" y="3606800"/>
          <p14:tracePt t="150868" x="990600" y="3613150"/>
          <p14:tracePt t="150884" x="996950" y="3619500"/>
          <p14:tracePt t="150903" x="1009650" y="3625850"/>
          <p14:tracePt t="150920" x="1028700" y="3625850"/>
          <p14:tracePt t="150920" x="1035050" y="3632200"/>
          <p14:tracePt t="150948" x="1041400" y="3632200"/>
          <p14:tracePt t="150956" x="1060450" y="3632200"/>
          <p14:tracePt t="150970" x="1073150" y="3632200"/>
          <p14:tracePt t="150986" x="1104900" y="3632200"/>
          <p14:tracePt t="151008" x="1117600" y="3632200"/>
          <p14:tracePt t="151022" x="1136650" y="3625850"/>
          <p14:tracePt t="151037" x="1155700" y="3625850"/>
          <p14:tracePt t="151052" x="1181100" y="3625850"/>
          <p14:tracePt t="151069" x="1206500" y="3625850"/>
          <p14:tracePt t="151069" x="1219200" y="3625850"/>
          <p14:tracePt t="151097" x="1225550" y="3625850"/>
          <p14:tracePt t="151105" x="1244600" y="3619500"/>
          <p14:tracePt t="151105" x="1257300" y="3619500"/>
          <p14:tracePt t="151128" x="1263650" y="3619500"/>
          <p14:tracePt t="151136" x="1282700" y="3619500"/>
          <p14:tracePt t="151158" x="1301750" y="3619500"/>
          <p14:tracePt t="151171" x="1314450" y="3613150"/>
          <p14:tracePt t="151186" x="1333500" y="3613150"/>
          <p14:tracePt t="151202" x="1346200" y="3613150"/>
          <p14:tracePt t="151219" x="1377950" y="3613150"/>
          <p14:tracePt t="151219" x="1390650" y="3613150"/>
          <p14:tracePt t="151249" x="1403350" y="3613150"/>
          <p14:tracePt t="151255" x="1422400" y="3613150"/>
          <p14:tracePt t="151271" x="1441450" y="3613150"/>
          <p14:tracePt t="151286" x="1473200" y="3613150"/>
          <p14:tracePt t="151308" x="1498600" y="3613150"/>
          <p14:tracePt t="151322" x="1524000" y="3606800"/>
          <p14:tracePt t="151338" x="1549400" y="3606800"/>
          <p14:tracePt t="151352" x="1568450" y="3606800"/>
          <p14:tracePt t="151370" x="1587500" y="3606800"/>
          <p14:tracePt t="151385" x="1619250" y="3606800"/>
          <p14:tracePt t="151385" x="1625600" y="3606800"/>
          <p14:tracePt t="151412" x="1638300" y="3606800"/>
          <p14:tracePt t="151421" x="1651000" y="3600450"/>
          <p14:tracePt t="151436" x="1682750" y="3600450"/>
          <p14:tracePt t="151458" x="1701800" y="3600450"/>
          <p14:tracePt t="151473" x="1720850" y="3606800"/>
          <p14:tracePt t="151486" x="1733550" y="3606800"/>
          <p14:tracePt t="151502" x="1752600" y="3606800"/>
          <p14:tracePt t="151519" x="1771650" y="3606800"/>
          <p14:tracePt t="151535" x="1797050" y="3606800"/>
          <p14:tracePt t="151535" x="1809750" y="3606800"/>
          <p14:tracePt t="151561" x="1816100" y="3613150"/>
          <p14:tracePt t="151561" x="1828800" y="3613150"/>
          <p14:tracePt t="151577" x="1835150" y="3613150"/>
          <p14:tracePt t="151586" x="1866900" y="3613150"/>
          <p14:tracePt t="151607" x="1885950" y="3613150"/>
          <p14:tracePt t="151623" x="1905000" y="3613150"/>
          <p14:tracePt t="151637" x="1930400" y="3613150"/>
          <p14:tracePt t="151652" x="1949450" y="3606800"/>
          <p14:tracePt t="151668" x="1968500" y="3606800"/>
          <p14:tracePt t="151686" x="2000250" y="3606800"/>
          <p14:tracePt t="151721" x="2006600" y="3606800"/>
          <p14:tracePt t="151726" x="2019300" y="3606800"/>
          <p14:tracePt t="151735" x="2057400" y="3606800"/>
          <p14:tracePt t="151757" x="2076450" y="3606800"/>
          <p14:tracePt t="151772" x="2101850" y="3606800"/>
          <p14:tracePt t="151786" x="2120900" y="3606800"/>
          <p14:tracePt t="151802" x="2139950" y="3606800"/>
          <p14:tracePt t="151819" x="2159000" y="3606800"/>
          <p14:tracePt t="151836" x="2190750" y="3613150"/>
          <p14:tracePt t="151836" x="2197100" y="3613150"/>
          <p14:tracePt t="151863" x="2209800" y="3613150"/>
          <p14:tracePt t="151877" x="2222500" y="3613150"/>
          <p14:tracePt t="151886" x="2247900" y="3613150"/>
          <p14:tracePt t="151908" x="2266950" y="3613150"/>
          <p14:tracePt t="151924" x="2286000" y="3613150"/>
          <p14:tracePt t="151937" x="2305050" y="3613150"/>
          <p14:tracePt t="151952" x="2330450" y="3613150"/>
          <p14:tracePt t="151968" x="2349500" y="3613150"/>
          <p14:tracePt t="151985" x="2374900" y="3613150"/>
          <p14:tracePt t="151985" x="2387600" y="3613150"/>
          <p14:tracePt t="152014" x="2400300" y="3613150"/>
          <p14:tracePt t="152021" x="2419350" y="3606800"/>
          <p14:tracePt t="152036" x="2432050" y="3606800"/>
          <p14:tracePt t="152052" x="2463800" y="3606800"/>
          <p14:tracePt t="152074" x="2482850" y="3606800"/>
          <p14:tracePt t="152088" x="2501900" y="3606800"/>
          <p14:tracePt t="152102" x="2520950" y="3613150"/>
          <p14:tracePt t="152119" x="2540000" y="3613150"/>
          <p14:tracePt t="152135" x="2565400" y="3613150"/>
          <p14:tracePt t="152158" x="2584450" y="3619500"/>
          <p14:tracePt t="152172" x="2597150" y="3619500"/>
          <p14:tracePt t="152187" x="2616200" y="3625850"/>
          <p14:tracePt t="152202" x="2641600" y="3625850"/>
          <p14:tracePt t="152224" x="2654300" y="3625850"/>
          <p14:tracePt t="152238" x="2667000" y="3625850"/>
          <p14:tracePt t="152252" x="2679700" y="3625850"/>
          <p14:tracePt t="152269" x="2692400" y="3625850"/>
          <p14:tracePt t="152286" x="2717800" y="3625850"/>
          <p14:tracePt t="152307" x="2730500" y="3625850"/>
          <p14:tracePt t="152322" x="2743200" y="3625850"/>
          <p14:tracePt t="152336" x="2749550" y="3625850"/>
          <p14:tracePt t="152352" x="2762250" y="3619500"/>
          <p14:tracePt t="152370" x="2774950" y="3619500"/>
          <p14:tracePt t="152387" x="2781300" y="3619500"/>
          <p14:tracePt t="152403" x="2787650" y="3619500"/>
          <p14:tracePt t="152419" x="2794000" y="3619500"/>
          <p14:tracePt t="152435" x="2800350" y="3619500"/>
          <p14:tracePt t="152454" x="2806700" y="3619500"/>
          <p14:tracePt t="152469" x="2813050" y="3619500"/>
          <p14:tracePt t="152485" x="2819400" y="3619500"/>
          <p14:tracePt t="152502" x="2825750" y="3619500"/>
          <p14:tracePt t="152519" x="2832100" y="3619500"/>
          <p14:tracePt t="152535" x="2838450" y="3619500"/>
          <p14:tracePt t="152553" x="2844800" y="3619500"/>
          <p14:tracePt t="152568" x="2844800" y="3613150"/>
          <p14:tracePt t="152601" x="2851150" y="3613150"/>
          <p14:tracePt t="152710" x="2857500" y="3613150"/>
          <p14:tracePt t="152823" x="2863850" y="3613150"/>
          <p14:tracePt t="152847" x="2870200" y="3613150"/>
          <p14:tracePt t="152851" x="2876550" y="3613150"/>
          <p14:tracePt t="152872" x="2882900" y="3613150"/>
          <p14:tracePt t="152887" x="2895600" y="3619500"/>
          <p14:tracePt t="152907" x="2901950" y="3619500"/>
          <p14:tracePt t="152922" x="2908300" y="3619500"/>
          <p14:tracePt t="152937" x="2914650" y="3619500"/>
          <p14:tracePt t="152942" x="2921000" y="3619500"/>
          <p14:tracePt t="152951" x="2940050" y="3625850"/>
          <p14:tracePt t="152973" x="2952750" y="3625850"/>
          <p14:tracePt t="152985" x="2959100" y="3625850"/>
          <p14:tracePt t="153002" x="2971800" y="3625850"/>
          <p14:tracePt t="153017" x="2978150" y="3625850"/>
          <p14:tracePt t="153034" x="2984500" y="3625850"/>
          <p14:tracePt t="153194" x="2990850" y="3625850"/>
          <p14:tracePt t="153202" x="2997200" y="3625850"/>
          <p14:tracePt t="153208" x="3003550" y="3625850"/>
          <p14:tracePt t="153237" x="0" y="0"/>
        </p14:tracePtLst>
        <p14:tracePtLst>
          <p14:tracePt t="153817" x="3073400" y="3663950"/>
          <p14:tracePt t="153817" x="0" y="0"/>
        </p14:tracePtLst>
        <p14:tracePtLst>
          <p14:tracePt t="154574" x="3460750" y="3600450"/>
          <p14:tracePt t="154574" x="0" y="0"/>
        </p14:tracePtLst>
        <p14:tracePtLst>
          <p14:tracePt t="155202" x="3867150" y="3562350"/>
          <p14:tracePt t="155202" x="0" y="0"/>
        </p14:tracePtLst>
        <p14:tracePtLst>
          <p14:tracePt t="156425" x="3130550" y="3594100"/>
          <p14:tracePt t="156434" x="3117850" y="3594100"/>
          <p14:tracePt t="156441" x="3111500" y="3600450"/>
          <p14:tracePt t="156449" x="3092450" y="3606800"/>
          <p14:tracePt t="156466" x="3067050" y="3613150"/>
          <p14:tracePt t="156487" x="3041650" y="3613150"/>
          <p14:tracePt t="156501" x="3022600" y="3613150"/>
          <p14:tracePt t="156518" x="3003550" y="3606800"/>
          <p14:tracePt t="156533" x="2978150" y="3594100"/>
          <p14:tracePt t="156550" x="2946400" y="3575050"/>
          <p14:tracePt t="156571" x="2927350" y="3562350"/>
          <p14:tracePt t="156585" x="2914650" y="3549650"/>
          <p14:tracePt t="156600" x="2895600" y="3524250"/>
          <p14:tracePt t="156623" x="2889250" y="3498850"/>
          <p14:tracePt t="156636" x="2882900" y="3479800"/>
          <p14:tracePt t="156651" x="2882900" y="3454400"/>
          <p14:tracePt t="156667" x="2882900" y="3429000"/>
          <p14:tracePt t="156684" x="2889250" y="3409950"/>
          <p14:tracePt t="156700" x="2901950" y="3371850"/>
          <p14:tracePt t="156721" x="2908300" y="3352800"/>
          <p14:tracePt t="156736" x="2927350" y="3333750"/>
          <p14:tracePt t="156750" x="2952750" y="3302000"/>
          <p14:tracePt t="156773" x="2971800" y="3289300"/>
          <p14:tracePt t="156787" x="2990850" y="3276600"/>
          <p14:tracePt t="156801" x="3016250" y="3263900"/>
          <p14:tracePt t="156818" x="3041650" y="3251200"/>
          <p14:tracePt t="156835" x="3067050" y="3251200"/>
          <p14:tracePt t="156835" x="3079750" y="3244850"/>
          <p14:tracePt t="156835" x="3092450" y="3244850"/>
          <p14:tracePt t="156863" x="3105150" y="3244850"/>
          <p14:tracePt t="156870" x="3130550" y="3244850"/>
          <p14:tracePt t="156885" x="3149600" y="3251200"/>
          <p14:tracePt t="156901" x="3187700" y="3276600"/>
          <p14:tracePt t="156922" x="3206750" y="3289300"/>
          <p14:tracePt t="156936" x="3225800" y="3302000"/>
          <p14:tracePt t="156952" x="3251200" y="3327400"/>
          <p14:tracePt t="156968" x="3270250" y="3340100"/>
          <p14:tracePt t="156983" x="3282950" y="3359150"/>
          <p14:tracePt t="156983" x="3289300" y="3365500"/>
          <p14:tracePt t="156983" x="3295650" y="3378200"/>
          <p14:tracePt t="157012" x="3302000" y="3390900"/>
          <p14:tracePt t="157012" x="3302000" y="3403600"/>
          <p14:tracePt t="157027" x="3302000" y="3416300"/>
          <p14:tracePt t="157035" x="3302000" y="3441700"/>
          <p14:tracePt t="157051" x="3289300" y="3492500"/>
          <p14:tracePt t="157073" x="3270250" y="3517900"/>
          <p14:tracePt t="157087" x="3251200" y="3543300"/>
          <p14:tracePt t="157102" x="3225800" y="3568700"/>
          <p14:tracePt t="157117" x="3200400" y="3587750"/>
          <p14:tracePt t="157134" x="3168650" y="3606800"/>
          <p14:tracePt t="157150" x="3117850" y="3632200"/>
          <p14:tracePt t="157150" x="3098800" y="3638550"/>
          <p14:tracePt t="157178" x="3067050" y="3651250"/>
          <p14:tracePt t="157193" x="3048000" y="3657600"/>
          <p14:tracePt t="157193" x="3035300" y="3663950"/>
          <p14:tracePt t="157207" x="2997200" y="3670300"/>
          <p14:tracePt t="157245" x="0" y="0"/>
        </p14:tracePtLst>
        <p14:tracePtLst>
          <p14:tracePt t="168026" x="3409950" y="3613150"/>
          <p14:tracePt t="168030" x="3397250" y="3613150"/>
          <p14:tracePt t="168041" x="3390900" y="3613150"/>
          <p14:tracePt t="168045" x="3378200" y="3613150"/>
          <p14:tracePt t="168062" x="3359150" y="3606800"/>
          <p14:tracePt t="168079" x="3340100" y="3600450"/>
          <p14:tracePt t="168095" x="3321050" y="3587750"/>
          <p14:tracePt t="168115" x="3308350" y="3575050"/>
          <p14:tracePt t="168130" x="3295650" y="3562350"/>
          <p14:tracePt t="168145" x="3276600" y="3543300"/>
          <p14:tracePt t="168165" x="3270250" y="3536950"/>
          <p14:tracePt t="168179" x="3257550" y="3517900"/>
          <p14:tracePt t="168195" x="3251200" y="3505200"/>
          <p14:tracePt t="168212" x="3251200" y="3486150"/>
          <p14:tracePt t="168229" x="3251200" y="3467100"/>
          <p14:tracePt t="168245" x="3251200" y="3435350"/>
          <p14:tracePt t="168265" x="3257550" y="3422650"/>
          <p14:tracePt t="168280" x="3257550" y="3403600"/>
          <p14:tracePt t="168295" x="3270250" y="3378200"/>
          <p14:tracePt t="168315" x="3276600" y="3359150"/>
          <p14:tracePt t="168330" x="3282950" y="3340100"/>
          <p14:tracePt t="168346" x="3289300" y="3327400"/>
          <p14:tracePt t="168362" x="3302000" y="3314700"/>
          <p14:tracePt t="168379" x="3314700" y="3302000"/>
          <p14:tracePt t="168395" x="3333750" y="3289300"/>
          <p14:tracePt t="168415" x="3352800" y="3276600"/>
          <p14:tracePt t="168429" x="3365500" y="3270250"/>
          <p14:tracePt t="168445" x="3384550" y="3263900"/>
          <p14:tracePt t="168462" x="3409950" y="3257550"/>
          <p14:tracePt t="168480" x="3422650" y="3257550"/>
          <p14:tracePt t="168496" x="3441700" y="3257550"/>
          <p14:tracePt t="168512" x="3460750" y="3257550"/>
          <p14:tracePt t="168529" x="3473450" y="3263900"/>
          <p14:tracePt t="168545" x="3498850" y="3276600"/>
          <p14:tracePt t="168565" x="3517900" y="3289300"/>
          <p14:tracePt t="168579" x="3536950" y="3302000"/>
          <p14:tracePt t="168595" x="3556000" y="3308350"/>
          <p14:tracePt t="168612" x="3581400" y="3333750"/>
          <p14:tracePt t="168630" x="3594100" y="3352800"/>
          <p14:tracePt t="168646" x="3600450" y="3365500"/>
          <p14:tracePt t="168663" x="3613150" y="3378200"/>
          <p14:tracePt t="168680" x="3619500" y="3397250"/>
          <p14:tracePt t="168680" x="3625850" y="3403600"/>
          <p14:tracePt t="168702" x="3632200" y="3422650"/>
          <p14:tracePt t="168702" x="3638550" y="3429000"/>
          <p14:tracePt t="168723" x="3638550" y="3435350"/>
          <p14:tracePt t="168731" x="3644900" y="3448050"/>
          <p14:tracePt t="168747" x="3651250" y="3473450"/>
          <p14:tracePt t="168769" x="3651250" y="3492500"/>
          <p14:tracePt t="168784" x="3644900" y="3505200"/>
          <p14:tracePt t="168798" x="3638550" y="3524250"/>
          <p14:tracePt t="168813" x="3625850" y="3536950"/>
          <p14:tracePt t="168831" x="3613150" y="3549650"/>
          <p14:tracePt t="168846" x="3594100" y="3568700"/>
          <p14:tracePt t="168867" x="3575050" y="3581400"/>
          <p14:tracePt t="168882" x="3549650" y="3587750"/>
          <p14:tracePt t="168896" x="3511550" y="3606800"/>
          <p14:tracePt t="168918" x="3486150" y="3619500"/>
          <p14:tracePt t="168933" x="3454400" y="3625850"/>
          <p14:tracePt t="168948" x="3429000" y="3625850"/>
          <p14:tracePt t="168963" x="3397250" y="3619500"/>
          <p14:tracePt t="169001" x="0" y="0"/>
        </p14:tracePtLst>
        <p14:tracePtLst>
          <p14:tracePt t="174022" x="3879850" y="3651250"/>
          <p14:tracePt t="174030" x="3867150" y="3651250"/>
          <p14:tracePt t="174036" x="3854450" y="3657600"/>
          <p14:tracePt t="174044" x="3829050" y="3663950"/>
          <p14:tracePt t="174060" x="3803650" y="3663950"/>
          <p14:tracePt t="174077" x="3765550" y="3663950"/>
          <p14:tracePt t="174096" x="3746500" y="3663950"/>
          <p14:tracePt t="174110" x="3721100" y="3657600"/>
          <p14:tracePt t="174126" x="3702050" y="3657600"/>
          <p14:tracePt t="174143" x="3683000" y="3651250"/>
          <p14:tracePt t="174160" x="3651250" y="3632200"/>
          <p14:tracePt t="174180" x="3625850" y="3619500"/>
          <p14:tracePt t="174194" x="3606800" y="3606800"/>
          <p14:tracePt t="174210" x="3587750" y="3587750"/>
          <p14:tracePt t="174227" x="3562350" y="3562350"/>
          <p14:tracePt t="174246" x="3556000" y="3543300"/>
          <p14:tracePt t="174261" x="3549650" y="3524250"/>
          <p14:tracePt t="174278" x="3543300" y="3505200"/>
          <p14:tracePt t="174295" x="3543300" y="3479800"/>
          <p14:tracePt t="174311" x="3536950" y="3448050"/>
          <p14:tracePt t="174311" x="3536950" y="3435350"/>
          <p14:tracePt t="174340" x="3543300" y="3422650"/>
          <p14:tracePt t="174346" x="3549650" y="3397250"/>
          <p14:tracePt t="174362" x="3568700" y="3359150"/>
          <p14:tracePt t="174384" x="3587750" y="3327400"/>
          <p14:tracePt t="174398" x="3606800" y="3295650"/>
          <p14:tracePt t="174413" x="3638550" y="3270250"/>
          <p14:tracePt t="174427" x="3663950" y="3238500"/>
          <p14:tracePt t="174445" x="3702050" y="3206750"/>
          <p14:tracePt t="174461" x="3752850" y="3175000"/>
          <p14:tracePt t="174461" x="3771900" y="3162300"/>
          <p14:tracePt t="174487" x="3784600" y="3155950"/>
          <p14:tracePt t="174496" x="3822700" y="3143250"/>
          <p14:tracePt t="174511" x="3860800" y="3143250"/>
          <p14:tracePt t="174527" x="3911600" y="3149600"/>
          <p14:tracePt t="174547" x="3949700" y="3162300"/>
          <p14:tracePt t="174561" x="3994150" y="3181350"/>
          <p14:tracePt t="174578" x="4025900" y="3206750"/>
          <p14:tracePt t="174594" x="4057650" y="3232150"/>
          <p14:tracePt t="174611" x="4102100" y="3276600"/>
          <p14:tracePt t="174611" x="4114800" y="3289300"/>
          <p14:tracePt t="174639" x="4127500" y="3308350"/>
          <p14:tracePt t="174646" x="4146550" y="3340100"/>
          <p14:tracePt t="174661" x="4165600" y="3365500"/>
          <p14:tracePt t="174661" x="4171950" y="3378200"/>
          <p14:tracePt t="174684" x="4178300" y="3403600"/>
          <p14:tracePt t="174698" x="4178300" y="3429000"/>
          <p14:tracePt t="174711" x="4171950" y="3460750"/>
          <p14:tracePt t="174728" x="4159250" y="3486150"/>
          <p14:tracePt t="174744" x="4127500" y="3517900"/>
          <p14:tracePt t="174761" x="4089400" y="3549650"/>
          <p14:tracePt t="174761" x="4038600" y="3581400"/>
          <p14:tracePt t="174787" x="3981450" y="3613150"/>
          <p14:tracePt t="174805" x="3949700" y="3625850"/>
          <p14:tracePt t="174811" x="3892550" y="3638550"/>
          <p14:tracePt t="174811" x="3860800" y="3644900"/>
          <p14:tracePt t="174833" x="3810000" y="3644900"/>
          <p14:tracePt t="174870" x="0" y="0"/>
        </p14:tracePtLst>
        <p14:tracePtLst>
          <p14:tracePt t="180727" x="7327900" y="3536950"/>
          <p14:tracePt t="180736" x="7340600" y="3543300"/>
          <p14:tracePt t="180741" x="7353300" y="3543300"/>
          <p14:tracePt t="180749" x="7366000" y="3543300"/>
          <p14:tracePt t="180757" x="7410450" y="3549650"/>
          <p14:tracePt t="180776" x="7448550" y="3556000"/>
          <p14:tracePt t="180791" x="7493000" y="3568700"/>
          <p14:tracePt t="180808" x="7543800" y="3575050"/>
          <p14:tracePt t="180824" x="7588250" y="3581400"/>
          <p14:tracePt t="180841" x="7670800" y="3594100"/>
          <p14:tracePt t="180861" x="7721600" y="3594100"/>
          <p14:tracePt t="180876" x="7778750" y="3600450"/>
          <p14:tracePt t="180891" x="7829550" y="3606800"/>
          <p14:tracePt t="180908" x="7905750" y="3613150"/>
          <p14:tracePt t="180926" x="7962900" y="3613150"/>
          <p14:tracePt t="180942" x="8013700" y="3619500"/>
          <p14:tracePt t="180957" x="8070850" y="3613150"/>
          <p14:tracePt t="180975" x="8128000" y="3613150"/>
          <p14:tracePt t="180991" x="8210550" y="3606800"/>
          <p14:tracePt t="181011" x="8261350" y="3600450"/>
          <p14:tracePt t="181026" x="8318500" y="3594100"/>
          <p14:tracePt t="181041" x="8369300" y="3587750"/>
          <p14:tracePt t="181058" x="8445500" y="3581400"/>
          <p14:tracePt t="181077" x="8496300" y="3575050"/>
          <p14:tracePt t="181091" x="8540750" y="3575050"/>
          <p14:tracePt t="181108" x="8585200" y="3568700"/>
          <p14:tracePt t="181125" x="8623300" y="3562350"/>
          <p14:tracePt t="181141" x="8667750" y="3556000"/>
          <p14:tracePt t="181161" x="8686800" y="3549650"/>
          <p14:tracePt t="181175" x="8693150" y="3549650"/>
          <p14:tracePt t="181191" x="8699500" y="3549650"/>
          <p14:tracePt t="181208" x="8705850" y="3549650"/>
          <p14:tracePt t="181298" x="0" y="0"/>
        </p14:tracePtLst>
        <p14:tracePtLst>
          <p14:tracePt t="182754" x="1085850" y="3937000"/>
          <p14:tracePt t="182759" x="1098550" y="3930650"/>
          <p14:tracePt t="182767" x="1111250" y="3930650"/>
          <p14:tracePt t="182774" x="1143000" y="3937000"/>
          <p14:tracePt t="182790" x="1168400" y="3937000"/>
          <p14:tracePt t="182806" x="1206500" y="3937000"/>
          <p14:tracePt t="182824" x="1257300" y="3930650"/>
          <p14:tracePt t="182842" x="1289050" y="3930650"/>
          <p14:tracePt t="182857" x="1327150" y="3937000"/>
          <p14:tracePt t="182874" x="1358900" y="3937000"/>
          <p14:tracePt t="182890" x="1403350" y="3943350"/>
          <p14:tracePt t="182908" x="1435100" y="3943350"/>
          <p14:tracePt t="182923" x="1473200" y="3949700"/>
          <p14:tracePt t="182940" x="1511300" y="3949700"/>
          <p14:tracePt t="182956" x="1549400" y="3949700"/>
          <p14:tracePt t="182973" x="1600200" y="3943350"/>
          <p14:tracePt t="182992" x="1638300" y="3937000"/>
          <p14:tracePt t="183007" x="1676400" y="3937000"/>
          <p14:tracePt t="183024" x="1714500" y="3937000"/>
          <p14:tracePt t="183040" x="1778000" y="3937000"/>
          <p14:tracePt t="183058" x="1816100" y="3930650"/>
          <p14:tracePt t="183074" x="1854200" y="3924300"/>
          <p14:tracePt t="183090" x="1898650" y="3924300"/>
          <p14:tracePt t="183107" x="1943100" y="3911600"/>
          <p14:tracePt t="183124" x="2006600" y="3905250"/>
          <p14:tracePt t="183143" x="2044700" y="3898900"/>
          <p14:tracePt t="183158" x="2076450" y="3892550"/>
          <p14:tracePt t="183173" x="2108200" y="3892550"/>
          <p14:tracePt t="183190" x="2152650" y="3886200"/>
          <p14:tracePt t="183208" x="2165350" y="3886200"/>
          <p14:tracePt t="183223" x="2178050" y="3886200"/>
          <p14:tracePt t="183241" x="2203450" y="3886200"/>
          <p14:tracePt t="183258" x="2228850" y="3886200"/>
          <p14:tracePt t="183258" x="2235200" y="3886200"/>
          <p14:tracePt t="183286" x="2241550" y="3892550"/>
          <p14:tracePt t="183294" x="2254250" y="3892550"/>
          <p14:tracePt t="183310" x="2266950" y="3892550"/>
          <p14:tracePt t="183325" x="2273300" y="3898900"/>
          <p14:tracePt t="183346" x="2279650" y="3898900"/>
          <p14:tracePt t="183358" x="2286000" y="3898900"/>
          <p14:tracePt t="183408" x="2292350" y="3898900"/>
          <p14:tracePt t="183430" x="2298700" y="3898900"/>
          <p14:tracePt t="183439" x="2305050" y="3898900"/>
          <p14:tracePt t="183454" x="2311400" y="3898900"/>
          <p14:tracePt t="183454" x="2317750" y="3898900"/>
          <p14:tracePt t="183469" x="2324100" y="3898900"/>
          <p14:tracePt t="183469" x="2330450" y="3905250"/>
          <p14:tracePt t="183484" x="2349500" y="3905250"/>
          <p14:tracePt t="183500" x="2362200" y="3905250"/>
          <p14:tracePt t="183511" x="2368550" y="3905250"/>
          <p14:tracePt t="183519" x="2374900" y="3905250"/>
          <p14:tracePt t="183525" x="2387600" y="3905250"/>
          <p14:tracePt t="183541" x="2400300" y="3898900"/>
          <p14:tracePt t="183557" x="2413000" y="3898900"/>
          <p14:tracePt t="183574" x="2425700" y="3898900"/>
          <p14:tracePt t="183592" x="2438400" y="3898900"/>
          <p14:tracePt t="183592" x="2444750" y="3905250"/>
          <p14:tracePt t="183625" x="2451100" y="3905250"/>
          <p14:tracePt t="183632" x="2463800" y="3905250"/>
          <p14:tracePt t="183647" x="2470150" y="3905250"/>
          <p14:tracePt t="183660" x="2476500" y="3905250"/>
          <p14:tracePt t="183695" x="2482850" y="3905250"/>
          <p14:tracePt t="183738" x="2489200" y="3905250"/>
          <p14:tracePt t="183761" x="2495550" y="3905250"/>
          <p14:tracePt t="183771" x="2495550" y="3911600"/>
          <p14:tracePt t="183875" x="2501900" y="3911600"/>
          <p14:tracePt t="183930" x="2508250" y="3911600"/>
          <p14:tracePt t="183950" x="2514600" y="3911600"/>
          <p14:tracePt t="183955" x="2514600" y="3905250"/>
          <p14:tracePt t="183977" x="0" y="0"/>
        </p14:tracePtLst>
        <p14:tracePtLst>
          <p14:tracePt t="186739" x="3536950" y="3879850"/>
          <p14:tracePt t="186748" x="3530600" y="3886200"/>
          <p14:tracePt t="186758" x="3517900" y="3886200"/>
          <p14:tracePt t="186762" x="3505200" y="3892550"/>
          <p14:tracePt t="186772" x="3479800" y="3905250"/>
          <p14:tracePt t="186792" x="3460750" y="3911600"/>
          <p14:tracePt t="186806" x="3435350" y="3917950"/>
          <p14:tracePt t="186822" x="3409950" y="3917950"/>
          <p14:tracePt t="186842" x="3384550" y="3917950"/>
          <p14:tracePt t="186857" x="3365500" y="3917950"/>
          <p14:tracePt t="186872" x="3340100" y="3917950"/>
          <p14:tracePt t="186889" x="3321050" y="3917950"/>
          <p14:tracePt t="186906" x="3302000" y="3911600"/>
          <p14:tracePt t="186922" x="3270250" y="3898900"/>
          <p14:tracePt t="186942" x="3251200" y="3892550"/>
          <p14:tracePt t="186956" x="3238500" y="3886200"/>
          <p14:tracePt t="186972" x="3219450" y="3867150"/>
          <p14:tracePt t="186992" x="3206750" y="3854450"/>
          <p14:tracePt t="187008" x="3194050" y="3841750"/>
          <p14:tracePt t="187022" x="3187700" y="3829050"/>
          <p14:tracePt t="187039" x="3181350" y="3810000"/>
          <p14:tracePt t="187056" x="3175000" y="3790950"/>
          <p14:tracePt t="187072" x="3175000" y="3765550"/>
          <p14:tracePt t="187092" x="3175000" y="3740150"/>
          <p14:tracePt t="187106" x="3175000" y="3721100"/>
          <p14:tracePt t="187122" x="3181350" y="3702050"/>
          <p14:tracePt t="187139" x="3200400" y="3676650"/>
          <p14:tracePt t="187158" x="3213100" y="3663950"/>
          <p14:tracePt t="187172" x="3232150" y="3644900"/>
          <p14:tracePt t="187188" x="3251200" y="3632200"/>
          <p14:tracePt t="187205" x="3270250" y="3619500"/>
          <p14:tracePt t="187222" x="3308350" y="3606800"/>
          <p14:tracePt t="187242" x="3333750" y="3600450"/>
          <p14:tracePt t="187259" x="3365500" y="3594100"/>
          <p14:tracePt t="187273" x="3409950" y="3587750"/>
          <p14:tracePt t="187296" x="3435350" y="3581400"/>
          <p14:tracePt t="187309" x="3460750" y="3581400"/>
          <p14:tracePt t="187324" x="3492500" y="3581400"/>
          <p14:tracePt t="187340" x="3524250" y="3581400"/>
          <p14:tracePt t="187357" x="3556000" y="3575050"/>
          <p14:tracePt t="187373" x="3600450" y="3568700"/>
          <p14:tracePt t="187373" x="3619500" y="3568700"/>
          <p14:tracePt t="187400" x="3632200" y="3568700"/>
          <p14:tracePt t="187409" x="3657600" y="3568700"/>
          <p14:tracePt t="187423" x="3695700" y="3568700"/>
          <p14:tracePt t="187445" x="3721100" y="3568700"/>
          <p14:tracePt t="187460" x="3740150" y="3568700"/>
          <p14:tracePt t="187474" x="3759200" y="3568700"/>
          <p14:tracePt t="187490" x="3778250" y="3575050"/>
          <p14:tracePt t="187507" x="3797300" y="3575050"/>
          <p14:tracePt t="187507" x="3803650" y="3581400"/>
          <p14:tracePt t="187507" x="3810000" y="3581400"/>
          <p14:tracePt t="187536" x="3816350" y="3581400"/>
          <p14:tracePt t="187544" x="3829050" y="3587750"/>
          <p14:tracePt t="187558" x="3841750" y="3594100"/>
          <p14:tracePt t="187573" x="3860800" y="3606800"/>
          <p14:tracePt t="187595" x="3873500" y="3613150"/>
          <p14:tracePt t="187610" x="3886200" y="3625850"/>
          <p14:tracePt t="187624" x="3892550" y="3632200"/>
          <p14:tracePt t="187640" x="3905250" y="3644900"/>
          <p14:tracePt t="187656" x="3911600" y="3657600"/>
          <p14:tracePt t="187656" x="3911600" y="3663950"/>
          <p14:tracePt t="187679" x="3917950" y="3676650"/>
          <p14:tracePt t="187679" x="3917950" y="3683000"/>
          <p14:tracePt t="187700" x="3917950" y="3689350"/>
          <p14:tracePt t="187708" x="3924300" y="3702050"/>
          <p14:tracePt t="187724" x="3924300" y="3714750"/>
          <p14:tracePt t="187746" x="3930650" y="3727450"/>
          <p14:tracePt t="187760" x="3930650" y="3733800"/>
          <p14:tracePt t="187775" x="3930650" y="3740150"/>
          <p14:tracePt t="187790" x="3930650" y="3746500"/>
          <p14:tracePt t="187806" x="3924300" y="3752850"/>
          <p14:tracePt t="187823" x="3924300" y="3765550"/>
          <p14:tracePt t="187823" x="3924300" y="3771900"/>
          <p14:tracePt t="187852" x="3917950" y="3778250"/>
          <p14:tracePt t="187860" x="3917950" y="3790950"/>
          <p14:tracePt t="187860" x="3917950" y="3797300"/>
          <p14:tracePt t="187881" x="3911600" y="3810000"/>
          <p14:tracePt t="187896" x="3911600" y="3816350"/>
          <p14:tracePt t="187910" x="3905250" y="3822700"/>
          <p14:tracePt t="187925" x="3898900" y="3829050"/>
          <p14:tracePt t="187940" x="3886200" y="3835400"/>
          <p14:tracePt t="187956" x="3879850" y="3841750"/>
          <p14:tracePt t="187973" x="3860800" y="3848100"/>
          <p14:tracePt t="187973" x="3860800" y="3854450"/>
          <p14:tracePt t="188001" x="3854450" y="3854450"/>
          <p14:tracePt t="188009" x="3848100" y="3860800"/>
          <p14:tracePt t="188024" x="3822700" y="3873500"/>
          <p14:tracePt t="188045" x="3803650" y="3873500"/>
          <p14:tracePt t="188059" x="3784600" y="3879850"/>
          <p14:tracePt t="188074" x="3765550" y="3886200"/>
          <p14:tracePt t="188090" x="3740150" y="3892550"/>
          <p14:tracePt t="188106" x="3721100" y="3892550"/>
          <p14:tracePt t="188124" x="3683000" y="3892550"/>
          <p14:tracePt t="188145" x="3651250" y="3898900"/>
          <p14:tracePt t="188160" x="3625850" y="3898900"/>
          <p14:tracePt t="188174" x="3594100" y="3898900"/>
          <p14:tracePt t="188190" x="3549650" y="3892550"/>
          <p14:tracePt t="188211" x="3517900" y="3892550"/>
          <p14:tracePt t="188226" x="3492500" y="3892550"/>
          <p14:tracePt t="188241" x="3454400" y="3898900"/>
          <p14:tracePt t="188256" x="3422650" y="3911600"/>
          <p14:tracePt t="188293" x="0" y="0"/>
        </p14:tracePtLst>
        <p14:tracePtLst>
          <p14:tracePt t="189194" x="3797300" y="3898900"/>
          <p14:tracePt t="189201" x="3810000" y="3898900"/>
          <p14:tracePt t="189209" x="3822700" y="3892550"/>
          <p14:tracePt t="189214" x="3835400" y="3892550"/>
          <p14:tracePt t="189224" x="3867150" y="3886200"/>
          <p14:tracePt t="189238" x="3905250" y="3879850"/>
          <p14:tracePt t="189255" x="3949700" y="3873500"/>
          <p14:tracePt t="189255" x="3968750" y="3873500"/>
          <p14:tracePt t="189274" x="4019550" y="3873500"/>
          <p14:tracePt t="189289" x="4070350" y="3867150"/>
          <p14:tracePt t="189305" x="4121150" y="3867150"/>
          <p14:tracePt t="189340" x="4159250" y="3867150"/>
          <p14:tracePt t="189344" x="4216400" y="3873500"/>
          <p14:tracePt t="189361" x="4267200" y="3873500"/>
          <p14:tracePt t="189361" x="4292600" y="3873500"/>
          <p14:tracePt t="189382" x="4318000" y="3873500"/>
          <p14:tracePt t="189390" x="4356100" y="3879850"/>
          <p14:tracePt t="189390" x="4368800" y="3879850"/>
          <p14:tracePt t="189412" x="4406900" y="3879850"/>
          <p14:tracePt t="189428" x="4432300" y="3886200"/>
          <p14:tracePt t="189441" x="4451350" y="3892550"/>
          <p14:tracePt t="189457" x="4470400" y="3892550"/>
          <p14:tracePt t="189473" x="4489450" y="3892550"/>
          <p14:tracePt t="189489" x="4502150" y="3898900"/>
          <p14:tracePt t="189489" x="4508500" y="3898900"/>
          <p14:tracePt t="189532" x="4514850" y="3898900"/>
          <p14:tracePt t="189616" x="4521200" y="3898900"/>
          <p14:tracePt t="189683" x="4521200" y="3892550"/>
          <p14:tracePt t="189683" x="4527550" y="3892550"/>
          <p14:tracePt t="189722" x="0" y="0"/>
        </p14:tracePtLst>
        <p14:tracePtLst>
          <p14:tracePt t="192748" x="3683000" y="3905250"/>
          <p14:tracePt t="192754" x="3663950" y="3911600"/>
          <p14:tracePt t="192757" x="3632200" y="3917950"/>
          <p14:tracePt t="192772" x="3594100" y="3924300"/>
          <p14:tracePt t="192787" x="3543300" y="3937000"/>
          <p14:tracePt t="192803" x="3498850" y="3943350"/>
          <p14:tracePt t="192820" x="3460750" y="3943350"/>
          <p14:tracePt t="192837" x="3397250" y="3943350"/>
          <p14:tracePt t="192857" x="3359150" y="3937000"/>
          <p14:tracePt t="192871" x="3327400" y="3930650"/>
          <p14:tracePt t="192886" x="3295650" y="3917950"/>
          <p14:tracePt t="192904" x="3251200" y="3898900"/>
          <p14:tracePt t="192923" x="3225800" y="3886200"/>
          <p14:tracePt t="192937" x="3206750" y="3867150"/>
          <p14:tracePt t="192953" x="3187700" y="3848100"/>
          <p14:tracePt t="192970" x="3175000" y="3829050"/>
          <p14:tracePt t="192987" x="3168650" y="3790950"/>
          <p14:tracePt t="193007" x="3162300" y="3765550"/>
          <p14:tracePt t="193021" x="3168650" y="3740150"/>
          <p14:tracePt t="193036" x="3168650" y="3714750"/>
          <p14:tracePt t="193054" x="3194050" y="3676650"/>
          <p14:tracePt t="193072" x="3213100" y="3657600"/>
          <p14:tracePt t="193087" x="3238500" y="3632200"/>
          <p14:tracePt t="193103" x="3270250" y="3613150"/>
          <p14:tracePt t="193120" x="3302000" y="3594100"/>
          <p14:tracePt t="193137" x="3365500" y="3575050"/>
          <p14:tracePt t="193157" x="3403600" y="3562350"/>
          <p14:tracePt t="193171" x="3448050" y="3549650"/>
          <p14:tracePt t="193187" x="3498850" y="3549650"/>
          <p14:tracePt t="193204" x="3568700" y="3549650"/>
          <p14:tracePt t="193222" x="3613150" y="3556000"/>
          <p14:tracePt t="193237" x="3663950" y="3562350"/>
          <p14:tracePt t="193254" x="3708400" y="3568700"/>
          <p14:tracePt t="193271" x="3752850" y="3575050"/>
          <p14:tracePt t="193288" x="3816350" y="3587750"/>
          <p14:tracePt t="193288" x="3835400" y="3587750"/>
          <p14:tracePt t="193315" x="3854450" y="3594100"/>
          <p14:tracePt t="193315" x="3867150" y="3600450"/>
          <p14:tracePt t="193331" x="3879850" y="3613150"/>
          <p14:tracePt t="193339" x="3905250" y="3632200"/>
          <p14:tracePt t="193339" x="3911600" y="3644900"/>
          <p14:tracePt t="193361" x="3924300" y="3670300"/>
          <p14:tracePt t="193375" x="3930650" y="3702050"/>
          <p14:tracePt t="193390" x="3924300" y="3727450"/>
          <p14:tracePt t="193405" x="3917950" y="3759200"/>
          <p14:tracePt t="193422" x="3898900" y="3784600"/>
          <p14:tracePt t="193438" x="3860800" y="3816350"/>
          <p14:tracePt t="193438" x="3848100" y="3829050"/>
          <p14:tracePt t="193467" x="3835400" y="3835400"/>
          <p14:tracePt t="193467" x="3816350" y="3841750"/>
          <p14:tracePt t="193481" x="3803650" y="3848100"/>
          <p14:tracePt t="193481" x="3784600" y="3854450"/>
          <p14:tracePt t="193495" x="3765550" y="3860800"/>
          <p14:tracePt t="193505" x="3752850" y="3867150"/>
          <p14:tracePt t="193521" x="0" y="0"/>
        </p14:tracePtLst>
        <p14:tracePtLst>
          <p14:tracePt t="196077" x="1333500" y="4229100"/>
          <p14:tracePt t="196086" x="1320800" y="4235450"/>
          <p14:tracePt t="196095" x="1295400" y="4241800"/>
          <p14:tracePt t="196106" x="1263650" y="4248150"/>
          <p14:tracePt t="196120" x="1238250" y="4254500"/>
          <p14:tracePt t="196136" x="1206500" y="4260850"/>
          <p14:tracePt t="196152" x="1181100" y="4267200"/>
          <p14:tracePt t="196169" x="1155700" y="4273550"/>
          <p14:tracePt t="196186" x="1111250" y="4279900"/>
          <p14:tracePt t="196204" x="1085850" y="4279900"/>
          <p14:tracePt t="196219" x="1060450" y="4286250"/>
          <p14:tracePt t="196236" x="1022350" y="4286250"/>
          <p14:tracePt t="196257" x="1003300" y="4286250"/>
          <p14:tracePt t="196272" x="984250" y="4286250"/>
          <p14:tracePt t="196288" x="965200" y="4279900"/>
          <p14:tracePt t="196303" x="946150" y="4279900"/>
          <p14:tracePt t="196320" x="920750" y="4267200"/>
          <p14:tracePt t="196320" x="914400" y="4267200"/>
          <p14:tracePt t="196349" x="908050" y="4260850"/>
          <p14:tracePt t="196356" x="889000" y="4254500"/>
          <p14:tracePt t="196372" x="876300" y="4241800"/>
          <p14:tracePt t="196387" x="857250" y="4222750"/>
          <p14:tracePt t="196409" x="850900" y="4216400"/>
          <p14:tracePt t="196422" x="844550" y="4197350"/>
          <p14:tracePt t="196437" x="838200" y="4184650"/>
          <p14:tracePt t="196454" x="831850" y="4165600"/>
          <p14:tracePt t="196470" x="819150" y="4140200"/>
          <p14:tracePt t="196492" x="812800" y="4127500"/>
          <p14:tracePt t="196492" x="812800" y="4121150"/>
          <p14:tracePt t="196514" x="812800" y="4108450"/>
          <p14:tracePt t="196522" x="819150" y="4083050"/>
          <p14:tracePt t="196537" x="831850" y="4038600"/>
          <p14:tracePt t="196559" x="844550" y="4013200"/>
          <p14:tracePt t="196573" x="863600" y="3981450"/>
          <p14:tracePt t="196587" x="882650" y="3956050"/>
          <p14:tracePt t="196604" x="908050" y="3937000"/>
          <p14:tracePt t="196620" x="927100" y="3917950"/>
          <p14:tracePt t="196637" x="971550" y="3905250"/>
          <p14:tracePt t="196665" x="984250" y="3905250"/>
          <p14:tracePt t="196672" x="1016000" y="3911600"/>
          <p14:tracePt t="196672" x="1028700" y="3917950"/>
          <p14:tracePt t="196694" x="1066800" y="3924300"/>
          <p14:tracePt t="196708" x="1098550" y="3930650"/>
          <p14:tracePt t="196722" x="1130300" y="3937000"/>
          <p14:tracePt t="196737" x="1162050" y="3949700"/>
          <p14:tracePt t="196753" x="1206500" y="3956050"/>
          <p14:tracePt t="196770" x="1244600" y="3962400"/>
          <p14:tracePt t="196787" x="1314450" y="3975100"/>
          <p14:tracePt t="196815" x="1333500" y="3975100"/>
          <p14:tracePt t="196823" x="1371600" y="3981450"/>
          <p14:tracePt t="196838" x="1409700" y="3987800"/>
          <p14:tracePt t="196838" x="1422400" y="3987800"/>
          <p14:tracePt t="196859" x="1460500" y="3994150"/>
          <p14:tracePt t="196874" x="1492250" y="3994150"/>
          <p14:tracePt t="196888" x="1524000" y="3994150"/>
          <p14:tracePt t="196904" x="1549400" y="3994150"/>
          <p14:tracePt t="196920" x="1574800" y="3994150"/>
          <p14:tracePt t="196937" x="1600200" y="3987800"/>
          <p14:tracePt t="196937" x="1606550" y="3987800"/>
          <p14:tracePt t="196966" x="1619250" y="3987800"/>
          <p14:tracePt t="196972" x="1631950" y="3987800"/>
          <p14:tracePt t="196987" x="1644650" y="3987800"/>
          <p14:tracePt t="196987" x="1651000" y="3987800"/>
          <p14:tracePt t="197009" x="1663700" y="3987800"/>
          <p14:tracePt t="197025" x="1670050" y="3987800"/>
          <p14:tracePt t="197037" x="1682750" y="3987800"/>
          <p14:tracePt t="197053" x="1689100" y="3994150"/>
          <p14:tracePt t="197071" x="1695450" y="3994150"/>
          <p14:tracePt t="197108" x="1701800" y="4000500"/>
          <p14:tracePt t="197138" x="1708150" y="4006850"/>
          <p14:tracePt t="197153" x="1708150" y="4013200"/>
          <p14:tracePt t="197168" x="1714500" y="4019550"/>
          <p14:tracePt t="197174" x="1714500" y="4025900"/>
          <p14:tracePt t="197192" x="1714500" y="4032250"/>
          <p14:tracePt t="197207" x="1708150" y="4038600"/>
          <p14:tracePt t="197207" x="1708150" y="4044950"/>
          <p14:tracePt t="197219" x="1701800" y="4051300"/>
          <p14:tracePt t="197235" x="1689100" y="4064000"/>
          <p14:tracePt t="197249" x="1682750" y="4076700"/>
          <p14:tracePt t="197258" x="1670050" y="4089400"/>
          <p14:tracePt t="197273" x="1644650" y="4108450"/>
          <p14:tracePt t="197273" x="1638300" y="4114800"/>
          <p14:tracePt t="197295" x="1625600" y="4127500"/>
          <p14:tracePt t="197303" x="1581150" y="4159250"/>
          <p14:tracePt t="197325" x="1555750" y="4171950"/>
          <p14:tracePt t="197339" x="1530350" y="4191000"/>
          <p14:tracePt t="197353" x="1498600" y="4203700"/>
          <p14:tracePt t="197370" x="1473200" y="4216400"/>
          <p14:tracePt t="197387" x="1422400" y="4229100"/>
          <p14:tracePt t="197387" x="1409700" y="4235450"/>
          <p14:tracePt t="197415" x="1390650" y="4235450"/>
          <p14:tracePt t="197422" x="1358900" y="4241800"/>
          <p14:tracePt t="197436" x="1327150" y="4248150"/>
          <p14:tracePt t="197453" x="1270000" y="4248150"/>
          <p14:tracePt t="197475" x="1231900" y="4254500"/>
          <p14:tracePt t="197488" x="1193800" y="4254500"/>
          <p14:tracePt t="197502" x="1155700" y="4254500"/>
          <p14:tracePt t="197519" x="1111250" y="4254500"/>
          <p14:tracePt t="197536" x="1047750" y="4241800"/>
          <p14:tracePt t="197536" x="1028700" y="4241800"/>
          <p14:tracePt t="197562" x="1009650" y="4235450"/>
          <p14:tracePt t="197572" x="965200" y="4222750"/>
          <p14:tracePt t="197587" x="927100" y="4216400"/>
          <p14:tracePt t="197603" x="857250" y="4229100"/>
          <p14:tracePt t="197648" x="0" y="0"/>
        </p14:tracePtLst>
        <p14:tracePtLst>
          <p14:tracePt t="200044" x="1003300" y="4152900"/>
          <p14:tracePt t="200049" x="1009650" y="4152900"/>
          <p14:tracePt t="200060" x="1022350" y="4159250"/>
          <p14:tracePt t="200069" x="1035050" y="4159250"/>
          <p14:tracePt t="200085" x="1041400" y="4165600"/>
          <p14:tracePt t="200102" x="1060450" y="4165600"/>
          <p14:tracePt t="200118" x="1073150" y="4171950"/>
          <p14:tracePt t="200118" x="1079500" y="4171950"/>
          <p14:tracePt t="200118" x="1092200" y="4178300"/>
          <p14:tracePt t="200148" x="1098550" y="4178300"/>
          <p14:tracePt t="200155" x="1111250" y="4184650"/>
          <p14:tracePt t="200169" x="1130300" y="4184650"/>
          <p14:tracePt t="200186" x="1155700" y="4191000"/>
          <p14:tracePt t="200208" x="1174750" y="4197350"/>
          <p14:tracePt t="200221" x="1193800" y="4203700"/>
          <p14:tracePt t="200236" x="1219200" y="4203700"/>
          <p14:tracePt t="200253" x="1238250" y="4203700"/>
          <p14:tracePt t="200269" x="1270000" y="4210050"/>
          <p14:tracePt t="200269" x="1276350" y="4210050"/>
          <p14:tracePt t="200297" x="1282700" y="4210050"/>
          <p14:tracePt t="200305" x="1301750" y="4210050"/>
          <p14:tracePt t="200319" x="1314450" y="4210050"/>
          <p14:tracePt t="200335" x="1339850" y="4216400"/>
          <p14:tracePt t="200358" x="1352550" y="4216400"/>
          <p14:tracePt t="200371" x="1365250" y="4216400"/>
          <p14:tracePt t="200386" x="1377950" y="4216400"/>
          <p14:tracePt t="200402" x="1390650" y="4216400"/>
          <p14:tracePt t="200419" x="1409700" y="4222750"/>
          <p14:tracePt t="200444" x="1416050" y="4222750"/>
          <p14:tracePt t="200456" x="1422400" y="4216400"/>
          <p14:tracePt t="200471" x="1428750" y="4216400"/>
          <p14:tracePt t="200485" x="1435100" y="4216400"/>
          <p14:tracePt t="200503" x="1441450" y="4216400"/>
          <p14:tracePt t="200546" x="1447800" y="4216400"/>
          <p14:tracePt t="200570" x="1454150" y="4216400"/>
          <p14:tracePt t="200591" x="1460500" y="4216400"/>
          <p14:tracePt t="200605" x="1466850" y="4222750"/>
          <p14:tracePt t="200615" x="1473200" y="4222750"/>
          <p14:tracePt t="200630" x="1479550" y="4222750"/>
          <p14:tracePt t="200636" x="1485900" y="4222750"/>
          <p14:tracePt t="200644" x="1492250" y="4229100"/>
          <p14:tracePt t="200654" x="1504950" y="4229100"/>
          <p14:tracePt t="200673" x="1517650" y="4229100"/>
          <p14:tracePt t="200687" x="1536700" y="4222750"/>
          <p14:tracePt t="200702" x="1555750" y="4229100"/>
          <p14:tracePt t="200719" x="1568450" y="4229100"/>
          <p14:tracePt t="200719" x="1574800" y="4229100"/>
          <p14:tracePt t="200719" x="1581150" y="4229100"/>
          <p14:tracePt t="200748" x="1587500" y="4229100"/>
          <p14:tracePt t="200755" x="1593850" y="4229100"/>
          <p14:tracePt t="200770" x="1600200" y="4229100"/>
          <p14:tracePt t="200786" x="1612900" y="4229100"/>
          <p14:tracePt t="200803" x="1625600" y="4229100"/>
          <p14:tracePt t="200821" x="1631950" y="4235450"/>
          <p14:tracePt t="200838" x="1638300" y="4235450"/>
          <p14:tracePt t="200852" x="1651000" y="4235450"/>
          <p14:tracePt t="200885" x="1657350" y="4235450"/>
          <p14:tracePt t="200893" x="1663700" y="4235450"/>
          <p14:tracePt t="200971" x="1670050" y="4235450"/>
          <p14:tracePt t="200996" x="1676400" y="4235450"/>
          <p14:tracePt t="201026" x="1682750" y="4235450"/>
          <p14:tracePt t="201033" x="1689100" y="4235450"/>
          <p14:tracePt t="201056" x="1695450" y="4235450"/>
          <p14:tracePt t="201062" x="1708150" y="4235450"/>
          <p14:tracePt t="201079" x="1714500" y="4235450"/>
          <p14:tracePt t="201086" x="1733550" y="4229100"/>
          <p14:tracePt t="201108" x="1746250" y="4229100"/>
          <p14:tracePt t="201121" x="1765300" y="4229100"/>
          <p14:tracePt t="201136" x="1784350" y="4229100"/>
          <p14:tracePt t="201151" x="1803400" y="4229100"/>
          <p14:tracePt t="201168" x="1822450" y="4229100"/>
          <p14:tracePt t="201185" x="1847850" y="4229100"/>
          <p14:tracePt t="201185" x="1860550" y="4235450"/>
          <p14:tracePt t="201214" x="1866900" y="4235450"/>
          <p14:tracePt t="201221" x="1885950" y="4235450"/>
          <p14:tracePt t="201236" x="1905000" y="4235450"/>
          <p14:tracePt t="201252" x="1930400" y="4235450"/>
          <p14:tracePt t="201276" x="1943100" y="4229100"/>
          <p14:tracePt t="201286" x="1962150" y="4229100"/>
          <p14:tracePt t="201303" x="1974850" y="4229100"/>
          <p14:tracePt t="201318" x="1993900" y="4235450"/>
          <p14:tracePt t="201335" x="2012950" y="4235450"/>
          <p14:tracePt t="201335" x="2025650" y="4235450"/>
          <p14:tracePt t="201364" x="2032000" y="4235450"/>
          <p14:tracePt t="201372" x="2044700" y="4235450"/>
          <p14:tracePt t="201387" x="2057400" y="4235450"/>
          <p14:tracePt t="201405" x="2070100" y="4235450"/>
          <p14:tracePt t="201425" x="2082800" y="4235450"/>
          <p14:tracePt t="201436" x="2089150" y="4235450"/>
          <p14:tracePt t="201452" x="2101850" y="4235450"/>
          <p14:tracePt t="201468" x="2114550" y="4241800"/>
          <p14:tracePt t="201485" x="2133600" y="4241800"/>
          <p14:tracePt t="201506" x="2146300" y="4241800"/>
          <p14:tracePt t="201506" x="2152650" y="4241800"/>
          <p14:tracePt t="201528" x="2165350" y="4241800"/>
          <p14:tracePt t="201536" x="2178050" y="4241800"/>
          <p14:tracePt t="201552" x="2197100" y="4235450"/>
          <p14:tracePt t="201575" x="2209800" y="4235450"/>
          <p14:tracePt t="201587" x="2216150" y="4235450"/>
          <p14:tracePt t="201603" x="2228850" y="4235450"/>
          <p14:tracePt t="201618" x="2247900" y="4229100"/>
          <p14:tracePt t="201635" x="2260600" y="4229100"/>
          <p14:tracePt t="201635" x="2273300" y="4229100"/>
          <p14:tracePt t="201664" x="2279650" y="4222750"/>
          <p14:tracePt t="201671" x="2286000" y="4222750"/>
          <p14:tracePt t="201687" x="2298700" y="4222750"/>
          <p14:tracePt t="201702" x="2311400" y="4222750"/>
          <p14:tracePt t="201720" x="2324100" y="4222750"/>
          <p14:tracePt t="201736" x="2330450" y="4229100"/>
          <p14:tracePt t="201753" x="2336800" y="4229100"/>
          <p14:tracePt t="201786" x="2343150" y="4229100"/>
          <p14:tracePt t="201786" x="2343150" y="4235450"/>
          <p14:tracePt t="201806" x="2349500" y="4235450"/>
          <p14:tracePt t="201821" x="2355850" y="4235450"/>
          <p14:tracePt t="201842" x="2362200" y="4235450"/>
          <p14:tracePt t="201861" x="2368550" y="4235450"/>
          <p14:tracePt t="201918" x="2374900" y="4235450"/>
          <p14:tracePt t="201936" x="2381250" y="4229100"/>
          <p14:tracePt t="201951" x="2387600" y="4229100"/>
          <p14:tracePt t="201964" x="2393950" y="4229100"/>
          <p14:tracePt t="201972" x="2400300" y="4222750"/>
          <p14:tracePt t="201987" x="2406650" y="4222750"/>
          <p14:tracePt t="202002" x="2413000" y="4222750"/>
          <p14:tracePt t="202010" x="2419350" y="4222750"/>
          <p14:tracePt t="202019" x="2432050" y="4222750"/>
          <p14:tracePt t="202036" x="2438400" y="4222750"/>
          <p14:tracePt t="202051" x="2451100" y="4222750"/>
          <p14:tracePt t="202068" x="2463800" y="4222750"/>
          <p14:tracePt t="202084" x="2476500" y="4222750"/>
          <p14:tracePt t="202101" x="2508250" y="4222750"/>
          <p14:tracePt t="202131" x="2514600" y="4222750"/>
          <p14:tracePt t="202137" x="2520950" y="4222750"/>
          <p14:tracePt t="202152" x="2546350" y="4222750"/>
          <p14:tracePt t="202174" x="2559050" y="4222750"/>
          <p14:tracePt t="202186" x="2571750" y="4222750"/>
          <p14:tracePt t="202202" x="2590800" y="4222750"/>
          <p14:tracePt t="202218" x="2603500" y="4222750"/>
          <p14:tracePt t="202234" x="2622550" y="4229100"/>
          <p14:tracePt t="202251" x="2654300" y="4229100"/>
          <p14:tracePt t="202280" x="2660650" y="4222750"/>
          <p14:tracePt t="202286" x="2679700" y="4222750"/>
          <p14:tracePt t="202286" x="2686050" y="4222750"/>
          <p14:tracePt t="202309" x="2705100" y="4216400"/>
          <p14:tracePt t="202324" x="2724150" y="4216400"/>
          <p14:tracePt t="202341" x="2743200" y="4210050"/>
          <p14:tracePt t="202355" x="2762250" y="4210050"/>
          <p14:tracePt t="202368" x="2781300" y="4203700"/>
          <p14:tracePt t="202385" x="2800350" y="4203700"/>
          <p14:tracePt t="202402" x="2825750" y="4203700"/>
          <p14:tracePt t="202402" x="2832100" y="4197350"/>
          <p14:tracePt t="202430" x="2844800" y="4197350"/>
          <p14:tracePt t="202438" x="2851150" y="4197350"/>
          <p14:tracePt t="202452" x="2863850" y="4197350"/>
          <p14:tracePt t="202467" x="2889250" y="4191000"/>
          <p14:tracePt t="202491" x="2908300" y="4191000"/>
          <p14:tracePt t="202504" x="2927350" y="4197350"/>
          <p14:tracePt t="202518" x="2940050" y="4197350"/>
          <p14:tracePt t="202534" x="2959100" y="4197350"/>
          <p14:tracePt t="202552" x="2978150" y="4197350"/>
          <p14:tracePt t="202552" x="2984500" y="4197350"/>
          <p14:tracePt t="202580" x="2990850" y="4197350"/>
          <p14:tracePt t="202587" x="3003550" y="4197350"/>
          <p14:tracePt t="202602" x="3022600" y="4197350"/>
          <p14:tracePt t="202618" x="3041650" y="4197350"/>
          <p14:tracePt t="202638" x="3060700" y="4203700"/>
          <p14:tracePt t="202654" x="3079750" y="4203700"/>
          <p14:tracePt t="202668" x="3098800" y="4203700"/>
          <p14:tracePt t="202685" x="3117850" y="4210050"/>
          <p14:tracePt t="202701" x="3143250" y="4210050"/>
          <p14:tracePt t="202701" x="3149600" y="4210050"/>
          <p14:tracePt t="202728" x="3162300" y="4210050"/>
          <p14:tracePt t="202738" x="3175000" y="4210050"/>
          <p14:tracePt t="202738" x="3181350" y="4216400"/>
          <p14:tracePt t="202760" x="3187700" y="4216400"/>
          <p14:tracePt t="202768" x="3213100" y="4216400"/>
          <p14:tracePt t="202789" x="3225800" y="4216400"/>
          <p14:tracePt t="202802" x="3244850" y="4216400"/>
          <p14:tracePt t="202818" x="3263900" y="4222750"/>
          <p14:tracePt t="202835" x="3282950" y="4222750"/>
          <p14:tracePt t="202850" x="3314700" y="4222750"/>
          <p14:tracePt t="202850" x="3321050" y="4222750"/>
          <p14:tracePt t="202878" x="3333750" y="4229100"/>
          <p14:tracePt t="202887" x="3352800" y="4229100"/>
          <p14:tracePt t="202902" x="3371850" y="4229100"/>
          <p14:tracePt t="202918" x="3397250" y="4222750"/>
          <p14:tracePt t="202941" x="3416300" y="4222750"/>
          <p14:tracePt t="202953" x="3429000" y="4222750"/>
          <p14:tracePt t="202968" x="3448050" y="4222750"/>
          <p14:tracePt t="202985" x="3467100" y="4222750"/>
          <p14:tracePt t="203001" x="3492500" y="4229100"/>
          <p14:tracePt t="203001" x="3498850" y="4229100"/>
          <p14:tracePt t="203030" x="3511550" y="4229100"/>
          <p14:tracePt t="203037" x="3524250" y="4229100"/>
          <p14:tracePt t="203052" x="3543300" y="4229100"/>
          <p14:tracePt t="203068" x="3568700" y="4229100"/>
          <p14:tracePt t="203090" x="3581400" y="4229100"/>
          <p14:tracePt t="203103" x="3594100" y="4229100"/>
          <p14:tracePt t="203119" x="3613150" y="4229100"/>
          <p14:tracePt t="203134" x="3625850" y="4222750"/>
          <p14:tracePt t="203151" x="3644900" y="4222750"/>
          <p14:tracePt t="203168" x="3670300" y="4216400"/>
          <p14:tracePt t="203195" x="3676650" y="4216400"/>
          <p14:tracePt t="203202" x="3702050" y="4216400"/>
          <p14:tracePt t="203225" x="3714750" y="4210050"/>
          <p14:tracePt t="203241" x="3733800" y="4210050"/>
          <p14:tracePt t="203253" x="3740150" y="4210050"/>
          <p14:tracePt t="203268" x="3752850" y="4210050"/>
          <p14:tracePt t="203284" x="3765550" y="4210050"/>
          <p14:tracePt t="203301" x="3778250" y="4210050"/>
          <p14:tracePt t="203318" x="3816350" y="4210050"/>
          <p14:tracePt t="203345" x="3822700" y="4210050"/>
          <p14:tracePt t="203353" x="3835400" y="4210050"/>
          <p14:tracePt t="203353" x="3841750" y="4210050"/>
          <p14:tracePt t="203375" x="3854450" y="4216400"/>
          <p14:tracePt t="203390" x="3879850" y="4210050"/>
          <p14:tracePt t="203403" x="3892550" y="4210050"/>
          <p14:tracePt t="203418" x="3911600" y="4210050"/>
          <p14:tracePt t="203435" x="3930650" y="4210050"/>
          <p14:tracePt t="203451" x="3943350" y="4210050"/>
          <p14:tracePt t="203467" x="3975100" y="4210050"/>
          <p14:tracePt t="203467" x="3987800" y="4210050"/>
          <p14:tracePt t="203496" x="3994150" y="4210050"/>
          <p14:tracePt t="203502" x="4019550" y="4210050"/>
          <p14:tracePt t="203518" x="4038600" y="4210050"/>
          <p14:tracePt t="203534" x="4064000" y="4210050"/>
          <p14:tracePt t="203555" x="4083050" y="4210050"/>
          <p14:tracePt t="203570" x="4102100" y="4210050"/>
          <p14:tracePt t="203585" x="4121150" y="4210050"/>
          <p14:tracePt t="203600" x="4140200" y="4210050"/>
          <p14:tracePt t="203618" x="4165600" y="4210050"/>
          <p14:tracePt t="203618" x="4171950" y="4210050"/>
          <p14:tracePt t="203646" x="4184650" y="4210050"/>
          <p14:tracePt t="203652" x="4191000" y="4216400"/>
          <p14:tracePt t="203669" x="4203700" y="4216400"/>
          <p14:tracePt t="203684" x="4216400" y="4216400"/>
          <p14:tracePt t="203705" x="4229100" y="4216400"/>
          <p14:tracePt t="203720" x="4235450" y="4222750"/>
          <p14:tracePt t="203736" x="4241800" y="4222750"/>
          <p14:tracePt t="203751" x="4248150" y="4222750"/>
          <p14:tracePt t="203768" x="4260850" y="4229100"/>
          <p14:tracePt t="203768" x="4267200" y="4229100"/>
          <p14:tracePt t="203796" x="4273550" y="4229100"/>
          <p14:tracePt t="203802" x="4279900" y="4229100"/>
          <p14:tracePt t="203818" x="4292600" y="4229100"/>
          <p14:tracePt t="203818" x="4298950" y="4229100"/>
          <p14:tracePt t="203839" x="4305300" y="4229100"/>
          <p14:tracePt t="203856" x="4324350" y="4229100"/>
          <p14:tracePt t="203869" x="4337050" y="4222750"/>
          <p14:tracePt t="203885" x="4349750" y="4222750"/>
          <p14:tracePt t="203900" x="4362450" y="4222750"/>
          <p14:tracePt t="203918" x="4387850" y="4222750"/>
          <p14:tracePt t="203918" x="4394200" y="4222750"/>
          <p14:tracePt t="203945" x="4400550" y="4222750"/>
          <p14:tracePt t="203953" x="4419600" y="4222750"/>
          <p14:tracePt t="203969" x="4432300" y="4222750"/>
          <p14:tracePt t="203984" x="4457700" y="4222750"/>
          <p14:tracePt t="204005" x="4476750" y="4222750"/>
          <p14:tracePt t="204019" x="4495800" y="4229100"/>
          <p14:tracePt t="204035" x="4508500" y="4229100"/>
          <p14:tracePt t="204050" x="4527550" y="4229100"/>
          <p14:tracePt t="204068" x="4552950" y="4229100"/>
          <p14:tracePt t="204097" x="4559300" y="4229100"/>
          <p14:tracePt t="204103" x="4572000" y="4229100"/>
          <p14:tracePt t="204119" x="4591050" y="4229100"/>
          <p14:tracePt t="204134" x="4610100" y="4229100"/>
          <p14:tracePt t="204155" x="4622800" y="4229100"/>
          <p14:tracePt t="204170" x="4635500" y="4229100"/>
          <p14:tracePt t="204185" x="4654550" y="4229100"/>
          <p14:tracePt t="204201" x="4667250" y="4229100"/>
          <p14:tracePt t="204217" x="4686300" y="4229100"/>
          <p14:tracePt t="204242" x="4692650" y="4229100"/>
          <p14:tracePt t="204253" x="4705350" y="4229100"/>
          <p14:tracePt t="204269" x="4711700" y="4229100"/>
          <p14:tracePt t="204284" x="4724400" y="4229100"/>
          <p14:tracePt t="204306" x="4730750" y="4229100"/>
          <p14:tracePt t="204318" x="4737100" y="4229100"/>
          <p14:tracePt t="204335" x="4743450" y="4229100"/>
          <p14:tracePt t="204351" x="4749800" y="4235450"/>
          <p14:tracePt t="204367" x="4756150" y="4235450"/>
          <p14:tracePt t="204384" x="4762500" y="4235450"/>
          <p14:tracePt t="204401" x="4775200" y="4235450"/>
          <p14:tracePt t="204401" x="4781550" y="4241800"/>
          <p14:tracePt t="204434" x="4787900" y="4241800"/>
          <p14:tracePt t="204441" x="4794250" y="4241800"/>
          <p14:tracePt t="204450" x="4806950" y="4241800"/>
          <p14:tracePt t="204470" x="4813300" y="4241800"/>
          <p14:tracePt t="204484" x="4819650" y="4241800"/>
          <p14:tracePt t="204501" x="4826000" y="4241800"/>
          <p14:tracePt t="204517" x="4832350" y="4241800"/>
          <p14:tracePt t="204534" x="4838700" y="4241800"/>
          <p14:tracePt t="204584" x="4845050" y="4241800"/>
          <p14:tracePt t="204651" x="4851400" y="4235450"/>
          <p14:tracePt t="204705" x="4857750" y="4235450"/>
          <p14:tracePt t="205024" x="4864100" y="4235450"/>
          <p14:tracePt t="205033" x="4864100" y="4229100"/>
          <p14:tracePt t="205042" x="4870450" y="4229100"/>
          <p14:tracePt t="205049" x="4870450" y="4222750"/>
          <p14:tracePt t="205066" x="0" y="0"/>
        </p14:tracePtLst>
        <p14:tracePtLst>
          <p14:tracePt t="206599" x="5029200" y="4197350"/>
          <p14:tracePt t="206611" x="5041900" y="4197350"/>
          <p14:tracePt t="206617" x="5054600" y="4197350"/>
          <p14:tracePt t="206624" x="5073650" y="4191000"/>
          <p14:tracePt t="206632" x="5105400" y="4191000"/>
          <p14:tracePt t="206649" x="5143500" y="4184650"/>
          <p14:tracePt t="206666" x="5194300" y="4184650"/>
          <p14:tracePt t="206685" x="5226050" y="4178300"/>
          <p14:tracePt t="206699" x="5257800" y="4178300"/>
          <p14:tracePt t="206716" x="5283200" y="4178300"/>
          <p14:tracePt t="206732" x="5327650" y="4171950"/>
          <p14:tracePt t="206751" x="5359400" y="4171950"/>
          <p14:tracePt t="206766" x="5384800" y="4171950"/>
          <p14:tracePt t="206782" x="5416550" y="4171950"/>
          <p14:tracePt t="206800" x="5461000" y="4178300"/>
          <p14:tracePt t="206800" x="5473700" y="4178300"/>
          <p14:tracePt t="206829" x="5486400" y="4178300"/>
          <p14:tracePt t="206836" x="5518150" y="4184650"/>
          <p14:tracePt t="206852" x="5543550" y="4184650"/>
          <p14:tracePt t="206867" x="5575300" y="4184650"/>
          <p14:tracePt t="206889" x="5594350" y="4191000"/>
          <p14:tracePt t="206902" x="5613400" y="4191000"/>
          <p14:tracePt t="206918" x="5638800" y="4191000"/>
          <p14:tracePt t="206933" x="5657850" y="4191000"/>
          <p14:tracePt t="206950" x="5689600" y="4191000"/>
          <p14:tracePt t="206950" x="5702300" y="4191000"/>
          <p14:tracePt t="206979" x="5708650" y="4191000"/>
          <p14:tracePt t="206987" x="5727700" y="4191000"/>
          <p14:tracePt t="207001" x="5746750" y="4191000"/>
          <p14:tracePt t="207017" x="5772150" y="4197350"/>
          <p14:tracePt t="207039" x="5791200" y="4197350"/>
          <p14:tracePt t="207052" x="5810250" y="4197350"/>
          <p14:tracePt t="207068" x="5829300" y="4203700"/>
          <p14:tracePt t="207083" x="5854700" y="4197350"/>
          <p14:tracePt t="207100" x="5886450" y="4197350"/>
          <p14:tracePt t="207122" x="5911850" y="4197350"/>
          <p14:tracePt t="207137" x="5937250" y="4197350"/>
          <p14:tracePt t="207151" x="5962650" y="4197350"/>
          <p14:tracePt t="207166" x="5994400" y="4191000"/>
          <p14:tracePt t="207188" x="6019800" y="4197350"/>
          <p14:tracePt t="207203" x="6045200" y="4197350"/>
          <p14:tracePt t="207218" x="6064250" y="4191000"/>
          <p14:tracePt t="207233" x="6089650" y="4191000"/>
          <p14:tracePt t="207250" x="6115050" y="4197350"/>
          <p14:tracePt t="207250" x="6127750" y="4197350"/>
          <p14:tracePt t="207250" x="6140450" y="4197350"/>
          <p14:tracePt t="207277" x="6153150" y="4197350"/>
          <p14:tracePt t="207287" x="6184900" y="4197350"/>
          <p14:tracePt t="207301" x="6210300" y="4197350"/>
          <p14:tracePt t="207301" x="6229350" y="4197350"/>
          <p14:tracePt t="207323" x="6261100" y="4197350"/>
          <p14:tracePt t="207339" x="6286500" y="4197350"/>
          <p14:tracePt t="207352" x="6318250" y="4203700"/>
          <p14:tracePt t="207367" x="6350000" y="4203700"/>
          <p14:tracePt t="207382" x="6381750" y="4203700"/>
          <p14:tracePt t="207400" x="6426200" y="4203700"/>
          <p14:tracePt t="207400" x="6438900" y="4210050"/>
          <p14:tracePt t="207428" x="6451600" y="4210050"/>
          <p14:tracePt t="207436" x="6477000" y="4210050"/>
          <p14:tracePt t="207452" x="6502400" y="4210050"/>
          <p14:tracePt t="207466" x="6540500" y="4210050"/>
          <p14:tracePt t="207489" x="6565900" y="4210050"/>
          <p14:tracePt t="207503" x="6591300" y="4210050"/>
          <p14:tracePt t="207517" x="6610350" y="4210050"/>
          <p14:tracePt t="207532" x="6635750" y="4210050"/>
          <p14:tracePt t="207550" x="6654800" y="4210050"/>
          <p14:tracePt t="207567" x="6680200" y="4210050"/>
          <p14:tracePt t="207567" x="6692900" y="4210050"/>
          <p14:tracePt t="207593" x="6711950" y="4203700"/>
          <p14:tracePt t="207608" x="6731000" y="4203700"/>
          <p14:tracePt t="207625" x="6750050" y="4203700"/>
          <p14:tracePt t="207638" x="6762750" y="4203700"/>
          <p14:tracePt t="207653" x="6781800" y="4197350"/>
          <p14:tracePt t="207668" x="6800850" y="4197350"/>
          <p14:tracePt t="207683" x="6813550" y="4197350"/>
          <p14:tracePt t="207700" x="6826250" y="4191000"/>
          <p14:tracePt t="207716" x="6838950" y="4191000"/>
          <p14:tracePt t="207735" x="6845300" y="4191000"/>
          <p14:tracePt t="207750" x="6851650" y="4191000"/>
          <p14:tracePt t="207766" x="6858000" y="4191000"/>
          <p14:tracePt t="207813" x="6864350" y="4191000"/>
          <p14:tracePt t="208531" x="6870700" y="4191000"/>
          <p14:tracePt t="208577" x="0" y="0"/>
        </p14:tracePtLst>
        <p14:tracePtLst>
          <p14:tracePt t="209304" x="7162800" y="4216400"/>
          <p14:tracePt t="209318" x="7156450" y="4216400"/>
          <p14:tracePt t="209343" x="7156450" y="4222750"/>
          <p14:tracePt t="209358" x="7150100" y="4222750"/>
          <p14:tracePt t="209378" x="7156450" y="4222750"/>
          <p14:tracePt t="209396" x="7162800" y="4222750"/>
          <p14:tracePt t="209401" x="7169150" y="4216400"/>
          <p14:tracePt t="209407" x="7181850" y="4216400"/>
          <p14:tracePt t="209416" x="7207250" y="4210050"/>
          <p14:tracePt t="209433" x="7232650" y="4203700"/>
          <p14:tracePt t="209449" x="7283450" y="4197350"/>
          <p14:tracePt t="209472" x="7315200" y="4197350"/>
          <p14:tracePt t="209484" x="7346950" y="4191000"/>
          <p14:tracePt t="209499" x="7385050" y="4191000"/>
          <p14:tracePt t="209516" x="7416800" y="4191000"/>
          <p14:tracePt t="209532" x="7473950" y="4191000"/>
          <p14:tracePt t="209532" x="7493000" y="4191000"/>
          <p14:tracePt t="209560" x="7512050" y="4191000"/>
          <p14:tracePt t="209560" x="7524750" y="4191000"/>
          <p14:tracePt t="209575" x="7543800" y="4191000"/>
          <p14:tracePt t="209584" x="7581900" y="4191000"/>
          <p14:tracePt t="209599" x="7639050" y="4184650"/>
          <p14:tracePt t="209621" x="7670800" y="4178300"/>
          <p14:tracePt t="209634" x="7702550" y="4178300"/>
          <p14:tracePt t="209649" x="7734300" y="4171950"/>
          <p14:tracePt t="209666" x="7766050" y="4171950"/>
          <p14:tracePt t="209683" x="7810500" y="4165600"/>
          <p14:tracePt t="209683" x="7829550" y="4165600"/>
          <p14:tracePt t="209711" x="7854950" y="4159250"/>
          <p14:tracePt t="209727" x="7874000" y="4159250"/>
          <p14:tracePt t="209733" x="7899400" y="4152900"/>
          <p14:tracePt t="209749" x="7950200" y="4146550"/>
          <p14:tracePt t="209771" x="7981950" y="4146550"/>
          <p14:tracePt t="209784" x="8007350" y="4140200"/>
          <p14:tracePt t="209800" x="8032750" y="4140200"/>
          <p14:tracePt t="209816" x="8051800" y="4140200"/>
          <p14:tracePt t="209833" x="8077200" y="4140200"/>
          <p14:tracePt t="209833" x="8083550" y="4140200"/>
          <p14:tracePt t="209862" x="8096250" y="4140200"/>
          <p14:tracePt t="209877" x="8102600" y="4140200"/>
          <p14:tracePt t="209884" x="8121650" y="4146550"/>
          <p14:tracePt t="209905" x="8128000" y="4152900"/>
          <p14:tracePt t="209920" x="8134350" y="4152900"/>
          <p14:tracePt t="209932" x="8128000" y="4159250"/>
          <p14:tracePt t="209975" x="0" y="0"/>
        </p14:tracePtLst>
        <p14:tracePtLst>
          <p14:tracePt t="211180" x="996950" y="4470400"/>
          <p14:tracePt t="211191" x="1009650" y="4470400"/>
          <p14:tracePt t="211198" x="1016000" y="4470400"/>
          <p14:tracePt t="211204" x="1028700" y="4470400"/>
          <p14:tracePt t="211214" x="1073150" y="4470400"/>
          <p14:tracePt t="211234" x="1098550" y="4470400"/>
          <p14:tracePt t="211248" x="1130300" y="4470400"/>
          <p14:tracePt t="211264" x="1168400" y="4470400"/>
          <p14:tracePt t="211280" x="1225550" y="4470400"/>
          <p14:tracePt t="211299" x="1263650" y="4470400"/>
          <p14:tracePt t="211314" x="1301750" y="4470400"/>
          <p14:tracePt t="211331" x="1333500" y="4470400"/>
          <p14:tracePt t="211347" x="1371600" y="4470400"/>
          <p14:tracePt t="211364" x="1428750" y="4464050"/>
          <p14:tracePt t="211384" x="1466850" y="4464050"/>
          <p14:tracePt t="211398" x="1504950" y="4464050"/>
          <p14:tracePt t="211414" x="1543050" y="4464050"/>
          <p14:tracePt t="211431" x="1581150" y="4464050"/>
          <p14:tracePt t="211448" x="1606550" y="4464050"/>
          <p14:tracePt t="211464" x="1631950" y="4464050"/>
          <p14:tracePt t="211481" x="1657350" y="4470400"/>
          <p14:tracePt t="211497" x="1682750" y="4470400"/>
          <p14:tracePt t="211514" x="1720850" y="4476750"/>
          <p14:tracePt t="211534" x="1739900" y="4476750"/>
          <p14:tracePt t="211548" x="1758950" y="4476750"/>
          <p14:tracePt t="211564" x="1778000" y="4483100"/>
          <p14:tracePt t="211581" x="1790700" y="4483100"/>
          <p14:tracePt t="211597" x="1809750" y="4483100"/>
          <p14:tracePt t="211615" x="1828800" y="4483100"/>
          <p14:tracePt t="211632" x="1841500" y="4489450"/>
          <p14:tracePt t="211648" x="1854200" y="4489450"/>
          <p14:tracePt t="211667" x="1866900" y="4489450"/>
          <p14:tracePt t="211701" x="1873250" y="4489450"/>
          <p14:tracePt t="211707" x="1873250" y="4495800"/>
          <p14:tracePt t="211746" x="1879600" y="4495800"/>
          <p14:tracePt t="211819" x="0" y="0"/>
        </p14:tracePtLst>
        <p14:tracePtLst>
          <p14:tracePt t="212461" x="2311400" y="4495800"/>
          <p14:tracePt t="212461" x="2324100" y="4495800"/>
          <p14:tracePt t="212476" x="2336800" y="4495800"/>
          <p14:tracePt t="212481" x="2343150" y="4495800"/>
          <p14:tracePt t="212490" x="2368550" y="4489450"/>
          <p14:tracePt t="212502" x="2387600" y="4489450"/>
          <p14:tracePt t="212517" x="2413000" y="4489450"/>
          <p14:tracePt t="212532" x="2444750" y="4489450"/>
          <p14:tracePt t="212548" x="2470150" y="4483100"/>
          <p14:tracePt t="212565" x="2501900" y="4483100"/>
          <p14:tracePt t="212581" x="2546350" y="4483100"/>
          <p14:tracePt t="212581" x="2559050" y="4483100"/>
          <p14:tracePt t="212609" x="2578100" y="4483100"/>
          <p14:tracePt t="212616" x="2609850" y="4483100"/>
          <p14:tracePt t="212631" x="2647950" y="4483100"/>
          <p14:tracePt t="212655" x="2673350" y="4483100"/>
          <p14:tracePt t="212667" x="2698750" y="4476750"/>
          <p14:tracePt t="212682" x="2724150" y="4476750"/>
          <p14:tracePt t="212698" x="2749550" y="4476750"/>
          <p14:tracePt t="212715" x="2774950" y="4476750"/>
          <p14:tracePt t="212731" x="2806700" y="4476750"/>
          <p14:tracePt t="212752" x="2825750" y="4476750"/>
          <p14:tracePt t="212767" x="2851150" y="4476750"/>
          <p14:tracePt t="212781" x="2882900" y="4476750"/>
          <p14:tracePt t="212804" x="2901950" y="4476750"/>
          <p14:tracePt t="212818" x="2927350" y="4476750"/>
          <p14:tracePt t="212834" x="2946400" y="4483100"/>
          <p14:tracePt t="212848" x="2959100" y="4483100"/>
          <p14:tracePt t="212865" x="2971800" y="4483100"/>
          <p14:tracePt t="212881" x="2997200" y="4483100"/>
          <p14:tracePt t="212909" x="3003550" y="4483100"/>
          <p14:tracePt t="212916" x="3016250" y="4483100"/>
          <p14:tracePt t="212931" x="3035300" y="4483100"/>
          <p14:tracePt t="212954" x="3041650" y="4483100"/>
          <p14:tracePt t="212967" x="3048000" y="4483100"/>
          <p14:tracePt t="212981" x="3054350" y="4483100"/>
          <p14:tracePt t="212998" x="3060700" y="4483100"/>
          <p14:tracePt t="213082" x="3067050" y="4483100"/>
          <p14:tracePt t="213103" x="3067050" y="4489450"/>
          <p14:tracePt t="213211" x="3073400" y="4489450"/>
          <p14:tracePt t="213246" x="3079750" y="4489450"/>
          <p14:tracePt t="213261" x="3086100" y="4489450"/>
          <p14:tracePt t="213276" x="3092450" y="4489450"/>
          <p14:tracePt t="213292" x="3098800" y="4489450"/>
          <p14:tracePt t="213295" x="3105150" y="4489450"/>
          <p14:tracePt t="213305" x="3111500" y="4489450"/>
          <p14:tracePt t="213313" x="3124200" y="4489450"/>
          <p14:tracePt t="213329" x="3130550" y="4489450"/>
          <p14:tracePt t="213347" x="3143250" y="4489450"/>
          <p14:tracePt t="213363" x="3155950" y="4489450"/>
          <p14:tracePt t="213380" x="3168650" y="4495800"/>
          <p14:tracePt t="213397" x="3181350" y="4495800"/>
          <p14:tracePt t="213397" x="3187700" y="4495800"/>
          <p14:tracePt t="213417" x="3200400" y="4495800"/>
          <p14:tracePt t="213431" x="3213100" y="4495800"/>
          <p14:tracePt t="213446" x="3225800" y="4502150"/>
          <p14:tracePt t="213463" x="3238500" y="4502150"/>
          <p14:tracePt t="213479" x="3251200" y="4508500"/>
          <p14:tracePt t="213496" x="3263900" y="4508500"/>
          <p14:tracePt t="213516" x="3276600" y="4514850"/>
          <p14:tracePt t="213530" x="3289300" y="4514850"/>
          <p14:tracePt t="213547" x="3308350" y="4514850"/>
          <p14:tracePt t="213567" x="3327400" y="4514850"/>
          <p14:tracePt t="213581" x="3340100" y="4514850"/>
          <p14:tracePt t="213596" x="3352800" y="4514850"/>
          <p14:tracePt t="213613" x="3365500" y="4514850"/>
          <p14:tracePt t="213630" x="3378200" y="4514850"/>
          <p14:tracePt t="213647" x="3397250" y="4514850"/>
          <p14:tracePt t="213666" x="3409950" y="4514850"/>
          <p14:tracePt t="213681" x="3416300" y="4514850"/>
          <p14:tracePt t="213697" x="3435350" y="4521200"/>
          <p14:tracePt t="213719" x="3448050" y="4521200"/>
          <p14:tracePt t="213734" x="3460750" y="4521200"/>
          <p14:tracePt t="213749" x="3479800" y="4527550"/>
          <p14:tracePt t="213765" x="3492500" y="4527550"/>
          <p14:tracePt t="213781" x="3517900" y="4521200"/>
          <p14:tracePt t="213781" x="3524250" y="4521200"/>
          <p14:tracePt t="213810" x="3530600" y="4527550"/>
          <p14:tracePt t="213817" x="3549650" y="4527550"/>
          <p14:tracePt t="213832" x="3575050" y="4527550"/>
          <p14:tracePt t="213848" x="3594100" y="4533900"/>
          <p14:tracePt t="213870" x="3613150" y="4527550"/>
          <p14:tracePt t="213883" x="3638550" y="4527550"/>
          <p14:tracePt t="213898" x="3657600" y="4521200"/>
          <p14:tracePt t="213915" x="3683000" y="4521200"/>
          <p14:tracePt t="213931" x="3708400" y="4521200"/>
          <p14:tracePt t="213931" x="3721100" y="4521200"/>
          <p14:tracePt t="213953" x="3740150" y="4521200"/>
          <p14:tracePt t="213967" x="3759200" y="4521200"/>
          <p14:tracePt t="213982" x="3778250" y="4514850"/>
          <p14:tracePt t="213998" x="3803650" y="4514850"/>
          <p14:tracePt t="214020" x="3822700" y="4514850"/>
          <p14:tracePt t="214034" x="3841750" y="4514850"/>
          <p14:tracePt t="214048" x="3860800" y="4514850"/>
          <p14:tracePt t="214065" x="3879850" y="4514850"/>
          <p14:tracePt t="214081" x="3905250" y="4514850"/>
          <p14:tracePt t="214081" x="3911600" y="4514850"/>
          <p14:tracePt t="214108" x="3924300" y="4514850"/>
          <p14:tracePt t="214117" x="3943350" y="4514850"/>
          <p14:tracePt t="214131" x="3962400" y="4514850"/>
          <p14:tracePt t="214148" x="3987800" y="4514850"/>
          <p14:tracePt t="214170" x="4006850" y="4514850"/>
          <p14:tracePt t="214183" x="4025900" y="4514850"/>
          <p14:tracePt t="214198" x="4044950" y="4508500"/>
          <p14:tracePt t="214214" x="4064000" y="4508500"/>
          <p14:tracePt t="214230" x="4083050" y="4508500"/>
          <p14:tracePt t="214247" x="4114800" y="4502150"/>
          <p14:tracePt t="214247" x="4127500" y="4502150"/>
          <p14:tracePt t="214275" x="4140200" y="4502150"/>
          <p14:tracePt t="214284" x="4165600" y="4495800"/>
          <p14:tracePt t="214298" x="4197350" y="4495800"/>
          <p14:tracePt t="214321" x="4210050" y="4495800"/>
          <p14:tracePt t="214333" x="4235450" y="4489450"/>
          <p14:tracePt t="214348" x="4254500" y="4489450"/>
          <p14:tracePt t="214364" x="4273550" y="4489450"/>
          <p14:tracePt t="214380" x="4286250" y="4489450"/>
          <p14:tracePt t="214397" x="4318000" y="4489450"/>
          <p14:tracePt t="214397" x="4330700" y="4489450"/>
          <p14:tracePt t="214425" x="4337050" y="4489450"/>
          <p14:tracePt t="214434" x="4356100" y="4483100"/>
          <p14:tracePt t="214449" x="4375150" y="4483100"/>
          <p14:tracePt t="214464" x="4400550" y="4483100"/>
          <p14:tracePt t="214487" x="4419600" y="4483100"/>
          <p14:tracePt t="214499" x="4438650" y="4476750"/>
          <p14:tracePt t="214514" x="4457700" y="4476750"/>
          <p14:tracePt t="214530" x="4476750" y="4476750"/>
          <p14:tracePt t="214548" x="4508500" y="4470400"/>
          <p14:tracePt t="214548" x="4521200" y="4464050"/>
          <p14:tracePt t="214576" x="4527550" y="4464050"/>
          <p14:tracePt t="214583" x="4552950" y="4464050"/>
          <p14:tracePt t="214599" x="4572000" y="4464050"/>
          <p14:tracePt t="214614" x="4591050" y="4457700"/>
          <p14:tracePt t="214631" x="4597400" y="4457700"/>
          <p14:tracePt t="214646" x="4629150" y="4457700"/>
          <p14:tracePt t="214665" x="4648200" y="4451350"/>
          <p14:tracePt t="214680" x="4673600" y="4451350"/>
          <p14:tracePt t="214697" x="4699000" y="4445000"/>
          <p14:tracePt t="214697" x="4711700" y="4445000"/>
          <p14:tracePt t="214725" x="4718050" y="4438650"/>
          <p14:tracePt t="214734" x="4737100" y="4438650"/>
          <p14:tracePt t="214749" x="4756150" y="4438650"/>
          <p14:tracePt t="214764" x="4787900" y="4432300"/>
          <p14:tracePt t="214787" x="4806950" y="4432300"/>
          <p14:tracePt t="214799" x="4826000" y="4432300"/>
          <p14:tracePt t="214815" x="4845050" y="4432300"/>
          <p14:tracePt t="214830" x="4864100" y="4432300"/>
          <p14:tracePt t="214847" x="4895850" y="4432300"/>
          <p14:tracePt t="214847" x="4902200" y="4432300"/>
          <p14:tracePt t="214877" x="4914900" y="4438650"/>
          <p14:tracePt t="214884" x="4933950" y="4438650"/>
          <p14:tracePt t="214898" x="4953000" y="4438650"/>
          <p14:tracePt t="214913" x="4972050" y="4445000"/>
          <p14:tracePt t="214937" x="4991100" y="4445000"/>
          <p14:tracePt t="214949" x="5003800" y="4451350"/>
          <p14:tracePt t="214965" x="5029200" y="4451350"/>
          <p14:tracePt t="214980" x="5048250" y="4457700"/>
          <p14:tracePt t="214997" x="5073650" y="4457700"/>
          <p14:tracePt t="214997" x="5080000" y="4464050"/>
          <p14:tracePt t="215025" x="5092700" y="4464050"/>
          <p14:tracePt t="215034" x="5105400" y="4464050"/>
          <p14:tracePt t="215048" x="5124450" y="4464050"/>
          <p14:tracePt t="215064" x="5143500" y="4464050"/>
          <p14:tracePt t="215086" x="5156200" y="4464050"/>
          <p14:tracePt t="215099" x="5175250" y="4464050"/>
          <p14:tracePt t="215115" x="5187950" y="4464050"/>
          <p14:tracePt t="215130" x="5200650" y="4464050"/>
          <p14:tracePt t="215147" x="5213350" y="4464050"/>
          <p14:tracePt t="215147" x="5219700" y="4464050"/>
          <p14:tracePt t="215147" x="5226050" y="4470400"/>
          <p14:tracePt t="215176" x="5232400" y="4470400"/>
          <p14:tracePt t="215183" x="5251450" y="4470400"/>
          <p14:tracePt t="215198" x="5270500" y="4470400"/>
          <p14:tracePt t="215214" x="5295900" y="4464050"/>
          <p14:tracePt t="215237" x="5314950" y="4464050"/>
          <p14:tracePt t="215249" x="5340350" y="4464050"/>
          <p14:tracePt t="215265" x="5359400" y="4464050"/>
          <p14:tracePt t="215280" x="5384800" y="4464050"/>
          <p14:tracePt t="215297" x="5410200" y="4470400"/>
          <p14:tracePt t="215313" x="5454650" y="4470400"/>
          <p14:tracePt t="215344" x="5467350" y="4470400"/>
          <p14:tracePt t="215349" x="5492750" y="4470400"/>
          <p14:tracePt t="215364" x="5530850" y="4476750"/>
          <p14:tracePt t="215386" x="5556250" y="4476750"/>
          <p14:tracePt t="215399" x="5575300" y="4476750"/>
          <p14:tracePt t="215414" x="5594350" y="4476750"/>
          <p14:tracePt t="215429" x="5613400" y="4483100"/>
          <p14:tracePt t="215447" x="5632450" y="4483100"/>
          <p14:tracePt t="215463" x="5657850" y="4483100"/>
          <p14:tracePt t="215490" x="5670550" y="4483100"/>
          <p14:tracePt t="215499" x="5676900" y="4489450"/>
          <p14:tracePt t="215515" x="5689600" y="4489450"/>
          <p14:tracePt t="215530" x="5708650" y="4489450"/>
          <p14:tracePt t="215552" x="5721350" y="4495800"/>
          <p14:tracePt t="215566" x="5727700" y="4495800"/>
          <p14:tracePt t="215580" x="5740400" y="4495800"/>
          <p14:tracePt t="215597" x="5746750" y="4495800"/>
          <p14:tracePt t="215614" x="5753100" y="4495800"/>
          <p14:tracePt t="215631" x="5759450" y="4495800"/>
          <p14:tracePt t="215646" x="5765800" y="4495800"/>
          <p14:tracePt t="215668" x="5772150" y="4495800"/>
          <p14:tracePt t="215680" x="5784850" y="4495800"/>
          <p14:tracePt t="215702" x="5791200" y="4495800"/>
          <p14:tracePt t="215716" x="5797550" y="4495800"/>
          <p14:tracePt t="215729" x="5803900" y="4495800"/>
          <p14:tracePt t="215850" x="5803900" y="4502150"/>
          <p14:tracePt t="215889" x="0" y="0"/>
        </p14:tracePtLst>
        <p14:tracePtLst>
          <p14:tracePt t="225859" x="539750" y="4806950"/>
          <p14:tracePt t="225868" x="533400" y="4806950"/>
          <p14:tracePt t="225871" x="527050" y="4813300"/>
          <p14:tracePt t="225877" x="514350" y="4819650"/>
          <p14:tracePt t="225892" x="495300" y="4826000"/>
          <p14:tracePt t="225909" x="482600" y="4832350"/>
          <p14:tracePt t="225926" x="463550" y="4838700"/>
          <p14:tracePt t="225943" x="431800" y="4845050"/>
          <p14:tracePt t="225962" x="412750" y="4845050"/>
          <p14:tracePt t="225976" x="393700" y="4845050"/>
          <p14:tracePt t="225992" x="381000" y="4845050"/>
          <p14:tracePt t="226009" x="342900" y="4832350"/>
          <p14:tracePt t="226030" x="323850" y="4819650"/>
          <p14:tracePt t="226044" x="311150" y="4806950"/>
          <p14:tracePt t="226060" x="292100" y="4794250"/>
          <p14:tracePt t="226077" x="285750" y="4781550"/>
          <p14:tracePt t="226077" x="279400" y="4775200"/>
          <p14:tracePt t="226077" x="279400" y="4768850"/>
          <p14:tracePt t="226105" x="273050" y="4756150"/>
          <p14:tracePt t="226114" x="273050" y="4737100"/>
          <p14:tracePt t="226129" x="273050" y="4718050"/>
          <p14:tracePt t="226144" x="279400" y="4679950"/>
          <p14:tracePt t="226166" x="285750" y="4660900"/>
          <p14:tracePt t="226180" x="298450" y="4641850"/>
          <p14:tracePt t="226193" x="311150" y="4616450"/>
          <p14:tracePt t="226210" x="330200" y="4597400"/>
          <p14:tracePt t="226227" x="342900" y="4578350"/>
          <p14:tracePt t="226243" x="381000" y="4552950"/>
          <p14:tracePt t="226272" x="393700" y="4546600"/>
          <p14:tracePt t="226279" x="412750" y="4533900"/>
          <p14:tracePt t="226294" x="450850" y="4521200"/>
          <p14:tracePt t="226316" x="482600" y="4527550"/>
          <p14:tracePt t="226331" x="508000" y="4527550"/>
          <p14:tracePt t="226344" x="533400" y="4533900"/>
          <p14:tracePt t="226361" x="552450" y="4546600"/>
          <p14:tracePt t="226377" x="577850" y="4552950"/>
          <p14:tracePt t="226394" x="603250" y="4578350"/>
          <p14:tracePt t="226414" x="622300" y="4591050"/>
          <p14:tracePt t="226430" x="635000" y="4610100"/>
          <p14:tracePt t="226443" x="647700" y="4622800"/>
          <p14:tracePt t="226460" x="654050" y="4648200"/>
          <p14:tracePt t="226481" x="647700" y="4667250"/>
          <p14:tracePt t="226496" x="635000" y="4679950"/>
          <p14:tracePt t="226510" x="615950" y="4705350"/>
          <p14:tracePt t="226527" x="590550" y="4737100"/>
          <p14:tracePt t="226542" x="558800" y="4775200"/>
          <p14:tracePt t="226565" x="546100" y="4794250"/>
          <p14:tracePt t="226579" x="533400" y="4806950"/>
          <p14:tracePt t="226594" x="520700" y="4819650"/>
          <p14:tracePt t="226609" x="514350" y="4826000"/>
          <p14:tracePt t="226628" x="520700" y="4826000"/>
          <p14:tracePt t="226670" x="0" y="0"/>
        </p14:tracePtLst>
        <p14:tracePtLst>
          <p14:tracePt t="227525" x="946150" y="4857750"/>
          <p14:tracePt t="227540" x="952500" y="4857750"/>
          <p14:tracePt t="227555" x="958850" y="4857750"/>
          <p14:tracePt t="227561" x="965200" y="4857750"/>
          <p14:tracePt t="227579" x="971550" y="4864100"/>
          <p14:tracePt t="227595" x="977900" y="4864100"/>
          <p14:tracePt t="227610" x="984250" y="4864100"/>
          <p14:tracePt t="227616" x="990600" y="4864100"/>
          <p14:tracePt t="227627" x="1003300" y="4864100"/>
          <p14:tracePt t="227645" x="1016000" y="4864100"/>
          <p14:tracePt t="227660" x="1035050" y="4864100"/>
          <p14:tracePt t="227676" x="1054100" y="4864100"/>
          <p14:tracePt t="227697" x="1066800" y="4864100"/>
          <p14:tracePt t="227709" x="1085850" y="4864100"/>
          <p14:tracePt t="227726" x="1104900" y="4864100"/>
          <p14:tracePt t="227742" x="1123950" y="4864100"/>
          <p14:tracePt t="227759" x="1149350" y="4864100"/>
          <p14:tracePt t="227780" x="1168400" y="4864100"/>
          <p14:tracePt t="227795" x="1187450" y="4864100"/>
          <p14:tracePt t="227810" x="1200150" y="4864100"/>
          <p14:tracePt t="227826" x="1231900" y="4864100"/>
          <p14:tracePt t="227849" x="1257300" y="4864100"/>
          <p14:tracePt t="227860" x="1276350" y="4864100"/>
          <p14:tracePt t="227877" x="1295400" y="4864100"/>
          <p14:tracePt t="227892" x="1320800" y="4864100"/>
          <p14:tracePt t="227910" x="1346200" y="4857750"/>
          <p14:tracePt t="227910" x="1358900" y="4857750"/>
          <p14:tracePt t="227938" x="1371600" y="4857750"/>
          <p14:tracePt t="227944" x="1390650" y="4857750"/>
          <p14:tracePt t="227959" x="1409700" y="4857750"/>
          <p14:tracePt t="227976" x="1435100" y="4857750"/>
          <p14:tracePt t="227998" x="1447800" y="4857750"/>
          <p14:tracePt t="228009" x="1466850" y="4864100"/>
          <p14:tracePt t="228026" x="1485900" y="4864100"/>
          <p14:tracePt t="228043" x="1498600" y="4864100"/>
          <p14:tracePt t="228059" x="1524000" y="4870450"/>
          <p14:tracePt t="228059" x="1530350" y="4870450"/>
          <p14:tracePt t="228087" x="1536700" y="4870450"/>
          <p14:tracePt t="228095" x="1549400" y="4870450"/>
          <p14:tracePt t="228110" x="1555750" y="4870450"/>
          <p14:tracePt t="228125" x="1574800" y="4876800"/>
          <p14:tracePt t="228147" x="1587500" y="4876800"/>
          <p14:tracePt t="228161" x="1593850" y="4876800"/>
          <p14:tracePt t="228176" x="1600200" y="4876800"/>
          <p14:tracePt t="228192" x="1606550" y="4876800"/>
          <p14:tracePt t="228209" x="1612900" y="4876800"/>
          <p14:tracePt t="228230" x="1619250" y="4876800"/>
          <p14:tracePt t="228245" x="1625600" y="4876800"/>
          <p14:tracePt t="228276" x="1631950" y="4876800"/>
          <p14:tracePt t="228283" x="1638300" y="4876800"/>
          <p14:tracePt t="228296" x="1644650" y="4876800"/>
          <p14:tracePt t="228311" x="1651000" y="4876800"/>
          <p14:tracePt t="228325" x="1657350" y="4876800"/>
          <p14:tracePt t="228343" x="1663700" y="4876800"/>
          <p14:tracePt t="228358" x="1670050" y="4876800"/>
          <p14:tracePt t="228376" x="1682750" y="4876800"/>
          <p14:tracePt t="228397" x="1689100" y="4876800"/>
          <p14:tracePt t="228409" x="1695450" y="4876800"/>
          <p14:tracePt t="228426" x="1720850" y="4876800"/>
          <p14:tracePt t="228448" x="1733550" y="4876800"/>
          <p14:tracePt t="228462" x="1746250" y="4876800"/>
          <p14:tracePt t="228477" x="1765300" y="4876800"/>
          <p14:tracePt t="228493" x="1778000" y="4876800"/>
          <p14:tracePt t="228510" x="1797050" y="4876800"/>
          <p14:tracePt t="228526" x="1828800" y="4876800"/>
          <p14:tracePt t="228553" x="1835150" y="4876800"/>
          <p14:tracePt t="228560" x="1866900" y="4876800"/>
          <p14:tracePt t="228583" x="1885950" y="4870450"/>
          <p14:tracePt t="228597" x="1905000" y="4870450"/>
          <p14:tracePt t="228611" x="1924050" y="4870450"/>
          <p14:tracePt t="228626" x="1936750" y="4870450"/>
          <p14:tracePt t="228643" x="1955800" y="4870450"/>
          <p14:tracePt t="228660" x="1968500" y="4870450"/>
          <p14:tracePt t="228676" x="1987550" y="4870450"/>
          <p14:tracePt t="228697" x="2000250" y="4870450"/>
          <p14:tracePt t="228712" x="2012950" y="4870450"/>
          <p14:tracePt t="228727" x="2032000" y="4870450"/>
          <p14:tracePt t="228727" x="2038350" y="4870450"/>
          <p14:tracePt t="228748" x="2051050" y="4870450"/>
          <p14:tracePt t="228762" x="2057400" y="4864100"/>
          <p14:tracePt t="228777" x="2070100" y="4864100"/>
          <p14:tracePt t="228792" x="2076450" y="4864100"/>
          <p14:tracePt t="228809" x="2089150" y="4864100"/>
          <p14:tracePt t="228826" x="2101850" y="4870450"/>
          <p14:tracePt t="228843" x="2114550" y="4870450"/>
          <p14:tracePt t="228861" x="2120900" y="4870450"/>
          <p14:tracePt t="228876" x="2133600" y="4870450"/>
          <p14:tracePt t="228894" x="2146300" y="4870450"/>
          <p14:tracePt t="228913" x="2159000" y="4870450"/>
          <p14:tracePt t="228928" x="2171700" y="4870450"/>
          <p14:tracePt t="228943" x="2178050" y="4870450"/>
          <p14:tracePt t="228959" x="2190750" y="4870450"/>
          <p14:tracePt t="228976" x="2216150" y="4870450"/>
          <p14:tracePt t="229004" x="2222500" y="4870450"/>
          <p14:tracePt t="229011" x="2235200" y="4870450"/>
          <p14:tracePt t="229026" x="2247900" y="4870450"/>
          <p14:tracePt t="229042" x="2273300" y="4870450"/>
          <p14:tracePt t="229063" x="2286000" y="4870450"/>
          <p14:tracePt t="229078" x="2298700" y="4870450"/>
          <p14:tracePt t="229092" x="2317750" y="4870450"/>
          <p14:tracePt t="229109" x="2330450" y="4876800"/>
          <p14:tracePt t="229126" x="2349500" y="4876800"/>
          <p14:tracePt t="229126" x="2355850" y="4876800"/>
          <p14:tracePt t="229153" x="2362200" y="4876800"/>
          <p14:tracePt t="229160" x="2381250" y="4883150"/>
          <p14:tracePt t="229177" x="2393950" y="4883150"/>
          <p14:tracePt t="229192" x="2419350" y="4883150"/>
          <p14:tracePt t="229213" x="2432050" y="4889500"/>
          <p14:tracePt t="229228" x="2444750" y="4889500"/>
          <p14:tracePt t="229242" x="2463800" y="4889500"/>
          <p14:tracePt t="229259" x="2476500" y="4889500"/>
          <p14:tracePt t="229276" x="2501900" y="4889500"/>
          <p14:tracePt t="229297" x="2514600" y="4889500"/>
          <p14:tracePt t="229311" x="2527300" y="4889500"/>
          <p14:tracePt t="229326" x="2533650" y="4895850"/>
          <p14:tracePt t="229326" x="2540000" y="4895850"/>
          <p14:tracePt t="229349" x="2552700" y="4895850"/>
          <p14:tracePt t="229363" x="2565400" y="4895850"/>
          <p14:tracePt t="229378" x="2578100" y="4895850"/>
          <p14:tracePt t="229392" x="2584450" y="4895850"/>
          <p14:tracePt t="229409" x="2590800" y="4895850"/>
          <p14:tracePt t="229426" x="2609850" y="4895850"/>
          <p14:tracePt t="229426" x="2616200" y="4895850"/>
          <p14:tracePt t="229453" x="2622550" y="4895850"/>
          <p14:tracePt t="229461" x="2628900" y="4895850"/>
          <p14:tracePt t="229475" x="2641600" y="4895850"/>
          <p14:tracePt t="229475" x="2647950" y="4895850"/>
          <p14:tracePt t="229498" x="2660650" y="4895850"/>
          <p14:tracePt t="229513" x="2673350" y="4895850"/>
          <p14:tracePt t="229527" x="2686050" y="4895850"/>
          <p14:tracePt t="229543" x="2698750" y="4895850"/>
          <p14:tracePt t="229559" x="2717800" y="4895850"/>
          <p14:tracePt t="229575" x="2730500" y="4895850"/>
          <p14:tracePt t="229575" x="2743200" y="4902200"/>
          <p14:tracePt t="229605" x="2755900" y="4902200"/>
          <p14:tracePt t="229619" x="2762250" y="4902200"/>
          <p14:tracePt t="229627" x="2774950" y="4902200"/>
          <p14:tracePt t="229627" x="2781300" y="4902200"/>
          <p14:tracePt t="229648" x="2794000" y="4902200"/>
          <p14:tracePt t="229663" x="2813050" y="4908550"/>
          <p14:tracePt t="229677" x="2825750" y="4908550"/>
          <p14:tracePt t="229692" x="2838450" y="4908550"/>
          <p14:tracePt t="229709" x="2851150" y="4908550"/>
          <p14:tracePt t="229726" x="2876550" y="4908550"/>
          <p14:tracePt t="229726" x="2882900" y="4908550"/>
          <p14:tracePt t="229755" x="2889250" y="4908550"/>
          <p14:tracePt t="229762" x="2901950" y="4908550"/>
          <p14:tracePt t="229777" x="2914650" y="4908550"/>
          <p14:tracePt t="229792" x="2940050" y="4908550"/>
          <p14:tracePt t="229815" x="2959100" y="4902200"/>
          <p14:tracePt t="229829" x="2971800" y="4902200"/>
          <p14:tracePt t="229844" x="2978150" y="4902200"/>
          <p14:tracePt t="229859" x="2990850" y="4895850"/>
          <p14:tracePt t="229876" x="2997200" y="4895850"/>
          <p14:tracePt t="229876" x="3003550" y="4895850"/>
          <p14:tracePt t="229898" x="3016250" y="4895850"/>
          <p14:tracePt t="229898" x="3022600" y="4895850"/>
          <p14:tracePt t="229919" x="3028950" y="4895850"/>
          <p14:tracePt t="229928" x="3041650" y="4895850"/>
          <p14:tracePt t="229942" x="3060700" y="4889500"/>
          <p14:tracePt t="229965" x="3067050" y="4889500"/>
          <p14:tracePt t="229979" x="3079750" y="4889500"/>
          <p14:tracePt t="229992" x="3092450" y="4889500"/>
          <p14:tracePt t="230010" x="3105150" y="4889500"/>
          <p14:tracePt t="230025" x="3117850" y="4889500"/>
          <p14:tracePt t="230042" x="3130550" y="4889500"/>
          <p14:tracePt t="230063" x="3136900" y="4889500"/>
          <p14:tracePt t="230078" x="3149600" y="4889500"/>
          <p14:tracePt t="230092" x="3162300" y="4889500"/>
          <p14:tracePt t="230114" x="3168650" y="4889500"/>
          <p14:tracePt t="230125" x="3181350" y="4889500"/>
          <p14:tracePt t="230143" x="3194050" y="4889500"/>
          <p14:tracePt t="230159" x="3206750" y="4883150"/>
          <p14:tracePt t="230176" x="3213100" y="4883150"/>
          <p14:tracePt t="230191" x="3232150" y="4883150"/>
          <p14:tracePt t="230191" x="3244850" y="4883150"/>
          <p14:tracePt t="230220" x="3251200" y="4883150"/>
          <p14:tracePt t="230228" x="3263900" y="4883150"/>
          <p14:tracePt t="230242" x="3282950" y="4883150"/>
          <p14:tracePt t="230264" x="3289300" y="4883150"/>
          <p14:tracePt t="230279" x="3295650" y="4883150"/>
          <p14:tracePt t="230292" x="3308350" y="4883150"/>
          <p14:tracePt t="230308" x="3321050" y="4883150"/>
          <p14:tracePt t="230325" x="3327400" y="4889500"/>
          <p14:tracePt t="230325" x="3333750" y="4889500"/>
          <p14:tracePt t="230350" x="3340100" y="4889500"/>
          <p14:tracePt t="230365" x="3346450" y="4889500"/>
          <p14:tracePt t="230377" x="3359150" y="4889500"/>
          <p14:tracePt t="230393" x="3371850" y="4889500"/>
          <p14:tracePt t="230415" x="3378200" y="4883150"/>
          <p14:tracePt t="230430" x="3390900" y="4883150"/>
          <p14:tracePt t="230443" x="3403600" y="4883150"/>
          <p14:tracePt t="230459" x="3416300" y="4883150"/>
          <p14:tracePt t="230475" x="3429000" y="4883150"/>
          <p14:tracePt t="230492" x="3448050" y="4876800"/>
          <p14:tracePt t="230492" x="3454400" y="4876800"/>
          <p14:tracePt t="230520" x="3460750" y="4870450"/>
          <p14:tracePt t="230526" x="3473450" y="4870450"/>
          <p14:tracePt t="230543" x="3486150" y="4870450"/>
          <p14:tracePt t="230565" x="3498850" y="4864100"/>
          <p14:tracePt t="230579" x="3505200" y="4864100"/>
          <p14:tracePt t="230593" x="3511550" y="4864100"/>
          <p14:tracePt t="230609" x="3517900" y="4857750"/>
          <p14:tracePt t="230625" x="3524250" y="4857750"/>
          <p14:tracePt t="230642" x="3536950" y="4857750"/>
          <p14:tracePt t="230666" x="3543300" y="4857750"/>
          <p14:tracePt t="230680" x="3549650" y="4857750"/>
          <p14:tracePt t="230708" x="3556000" y="4857750"/>
          <p14:tracePt t="230733" x="3562350" y="4851400"/>
          <p14:tracePt t="230761" x="3568700" y="4851400"/>
          <p14:tracePt t="230783" x="3575050" y="4851400"/>
          <p14:tracePt t="230808" x="3581400" y="4851400"/>
          <p14:tracePt t="230848" x="3587750" y="4851400"/>
          <p14:tracePt t="230887" x="3594100" y="4851400"/>
          <p14:tracePt t="230938" x="3600450" y="4851400"/>
          <p14:tracePt t="230969" x="3606800" y="4851400"/>
          <p14:tracePt t="230993" x="3613150" y="4851400"/>
          <p14:tracePt t="231009" x="3619500" y="4851400"/>
          <p14:tracePt t="231022" x="3625850" y="4851400"/>
          <p14:tracePt t="231048" x="3632200" y="4851400"/>
          <p14:tracePt t="231059" x="3638550" y="4851400"/>
          <p14:tracePt t="231078" x="3644900" y="4851400"/>
          <p14:tracePt t="231083" x="3651250" y="4851400"/>
          <p14:tracePt t="231093" x="3657600" y="4851400"/>
          <p14:tracePt t="231098" x="3663950" y="4851400"/>
          <p14:tracePt t="231107" x="3676650" y="4851400"/>
          <p14:tracePt t="231128" x="3683000" y="4851400"/>
          <p14:tracePt t="231141" x="3695700" y="4845050"/>
          <p14:tracePt t="231158" x="3702050" y="4845050"/>
          <p14:tracePt t="231174" x="3714750" y="4845050"/>
          <p14:tracePt t="231195" x="3727450" y="4845050"/>
          <p14:tracePt t="231209" x="3733800" y="4845050"/>
          <p14:tracePt t="231224" x="3740150" y="4845050"/>
          <p14:tracePt t="231241" x="3746500" y="4845050"/>
          <p14:tracePt t="231257" x="3759200" y="4845050"/>
          <p14:tracePt t="231274" x="3771900" y="4845050"/>
          <p14:tracePt t="231292" x="3784600" y="4851400"/>
          <p14:tracePt t="231307" x="3797300" y="4851400"/>
          <p14:tracePt t="231307" x="3803650" y="4851400"/>
          <p14:tracePt t="231330" x="3816350" y="4851400"/>
          <p14:tracePt t="231344" x="3829050" y="4845050"/>
          <p14:tracePt t="231360" x="3841750" y="4845050"/>
          <p14:tracePt t="231375" x="3854450" y="4845050"/>
          <p14:tracePt t="231391" x="3873500" y="4851400"/>
          <p14:tracePt t="231407" x="3905250" y="4851400"/>
          <p14:tracePt t="231407" x="3911600" y="4851400"/>
          <p14:tracePt t="231435" x="3917950" y="4851400"/>
          <p14:tracePt t="231443" x="3930650" y="4851400"/>
          <p14:tracePt t="231459" x="3956050" y="4851400"/>
          <p14:tracePt t="231480" x="3981450" y="4851400"/>
          <p14:tracePt t="231495" x="4000500" y="4851400"/>
          <p14:tracePt t="231510" x="4019550" y="4851400"/>
          <p14:tracePt t="231525" x="4038600" y="4851400"/>
          <p14:tracePt t="231542" x="4057650" y="4851400"/>
          <p14:tracePt t="231542" x="4064000" y="4851400"/>
          <p14:tracePt t="231564" x="4076700" y="4851400"/>
          <p14:tracePt t="231578" x="4095750" y="4851400"/>
          <p14:tracePt t="231593" x="4108450" y="4851400"/>
          <p14:tracePt t="231608" x="4127500" y="4851400"/>
          <p14:tracePt t="231630" x="4140200" y="4851400"/>
          <p14:tracePt t="231644" x="4152900" y="4851400"/>
          <p14:tracePt t="231659" x="4165600" y="4851400"/>
          <p14:tracePt t="231675" x="4178300" y="4851400"/>
          <p14:tracePt t="231692" x="4184650" y="4851400"/>
          <p14:tracePt t="231708" x="4203700" y="4851400"/>
          <p14:tracePt t="231731" x="4210050" y="4851400"/>
          <p14:tracePt t="231746" x="4216400" y="4851400"/>
          <p14:tracePt t="231761" x="4222750" y="4851400"/>
          <p14:tracePt t="231780" x="4229100" y="4851400"/>
          <p14:tracePt t="231795" x="4235450" y="4851400"/>
          <p14:tracePt t="231829" x="4241800" y="4851400"/>
          <p14:tracePt t="231844" x="4248150" y="4851400"/>
          <p14:tracePt t="231864" x="4254500" y="4851400"/>
          <p14:tracePt t="231879" x="4260850" y="4851400"/>
          <p14:tracePt t="231900" x="4267200" y="4851400"/>
          <p14:tracePt t="231900" x="4273550" y="4851400"/>
          <p14:tracePt t="231925" x="4279900" y="4851400"/>
          <p14:tracePt t="231940" x="4286250" y="4851400"/>
          <p14:tracePt t="231946" x="4292600" y="4851400"/>
          <p14:tracePt t="231962" x="4298950" y="4845050"/>
          <p14:tracePt t="231979" x="4305300" y="4845050"/>
          <p14:tracePt t="231979" x="4311650" y="4845050"/>
          <p14:tracePt t="231992" x="4318000" y="4845050"/>
          <p14:tracePt t="232009" x="4324350" y="4845050"/>
          <p14:tracePt t="232024" x="4330700" y="4845050"/>
          <p14:tracePt t="232024" x="4337050" y="4845050"/>
          <p14:tracePt t="232045" x="4343400" y="4845050"/>
          <p14:tracePt t="232051" x="4349750" y="4845050"/>
          <p14:tracePt t="232059" x="4356100" y="4845050"/>
          <p14:tracePt t="232075" x="4368800" y="4838700"/>
          <p14:tracePt t="232097" x="4375150" y="4838700"/>
          <p14:tracePt t="232108" x="4381500" y="4838700"/>
          <p14:tracePt t="232125" x="4394200" y="4838700"/>
          <p14:tracePt t="232142" x="4400550" y="4838700"/>
          <p14:tracePt t="232158" x="4413250" y="4838700"/>
          <p14:tracePt t="232158" x="4419600" y="4838700"/>
          <p14:tracePt t="232158" x="4425950" y="4838700"/>
          <p14:tracePt t="232195" x="4432300" y="4838700"/>
          <p14:tracePt t="232203" x="4438650" y="4838700"/>
          <p14:tracePt t="232210" x="4445000" y="4838700"/>
          <p14:tracePt t="232225" x="4457700" y="4838700"/>
          <p14:tracePt t="232248" x="4464050" y="4838700"/>
          <p14:tracePt t="232258" x="4476750" y="4838700"/>
          <p14:tracePt t="232275" x="4483100" y="4838700"/>
          <p14:tracePt t="232291" x="4495800" y="4838700"/>
          <p14:tracePt t="232308" x="4502150" y="4838700"/>
          <p14:tracePt t="232325" x="4514850" y="4838700"/>
          <p14:tracePt t="232325" x="4521200" y="4838700"/>
          <p14:tracePt t="232360" x="4527550" y="4838700"/>
          <p14:tracePt t="232375" x="4533900" y="4845050"/>
          <p14:tracePt t="232383" x="4546600" y="4845050"/>
          <p14:tracePt t="232396" x="4552950" y="4845050"/>
          <p14:tracePt t="232410" x="4565650" y="4851400"/>
          <p14:tracePt t="232426" x="4578350" y="4851400"/>
          <p14:tracePt t="232442" x="4584700" y="4851400"/>
          <p14:tracePt t="232458" x="4597400" y="4857750"/>
          <p14:tracePt t="232474" x="4616450" y="4857750"/>
          <p14:tracePt t="232495" x="4629150" y="4857750"/>
          <p14:tracePt t="232510" x="4641850" y="4857750"/>
          <p14:tracePt t="232524" x="4667250" y="4864100"/>
          <p14:tracePt t="232547" x="4673600" y="4864100"/>
          <p14:tracePt t="232558" x="4686300" y="4864100"/>
          <p14:tracePt t="232576" x="4699000" y="4864100"/>
          <p14:tracePt t="232592" x="4711700" y="4864100"/>
          <p14:tracePt t="232609" x="4730750" y="4864100"/>
          <p14:tracePt t="232624" x="4749800" y="4864100"/>
          <p14:tracePt t="232645" x="4762500" y="4864100"/>
          <p14:tracePt t="232659" x="4775200" y="4857750"/>
          <p14:tracePt t="232675" x="4794250" y="4857750"/>
          <p14:tracePt t="232698" x="4813300" y="4857750"/>
          <p14:tracePt t="232711" x="4826000" y="4857750"/>
          <p14:tracePt t="232726" x="4838700" y="4857750"/>
          <p14:tracePt t="232741" x="4851400" y="4851400"/>
          <p14:tracePt t="232758" x="4864100" y="4851400"/>
          <p14:tracePt t="232775" x="4889500" y="4851400"/>
          <p14:tracePt t="232802" x="4895850" y="4851400"/>
          <p14:tracePt t="232810" x="4908550" y="4851400"/>
          <p14:tracePt t="232810" x="4914900" y="4851400"/>
          <p14:tracePt t="232832" x="4933950" y="4851400"/>
          <p14:tracePt t="232847" x="4953000" y="4851400"/>
          <p14:tracePt t="232858" x="4965700" y="4851400"/>
          <p14:tracePt t="232875" x="4978400" y="4851400"/>
          <p14:tracePt t="232891" x="4997450" y="4851400"/>
          <p14:tracePt t="232907" x="5010150" y="4851400"/>
          <p14:tracePt t="232925" x="5041900" y="4851400"/>
          <p14:tracePt t="232952" x="5054600" y="4851400"/>
          <p14:tracePt t="232958" x="5080000" y="4851400"/>
          <p14:tracePt t="232981" x="5099050" y="4851400"/>
          <p14:tracePt t="232997" x="5118100" y="4851400"/>
          <p14:tracePt t="233011" x="5130800" y="4857750"/>
          <p14:tracePt t="233025" x="5143500" y="4857750"/>
          <p14:tracePt t="233041" x="5156200" y="4857750"/>
          <p14:tracePt t="233057" x="5168900" y="4857750"/>
          <p14:tracePt t="233074" x="5194300" y="4857750"/>
          <p14:tracePt t="233074" x="5200650" y="4857750"/>
          <p14:tracePt t="233104" x="5207000" y="4857750"/>
          <p14:tracePt t="233111" x="5219700" y="4864100"/>
          <p14:tracePt t="233125" x="5232400" y="4864100"/>
          <p14:tracePt t="233141" x="5251450" y="4864100"/>
          <p14:tracePt t="233163" x="5264150" y="4864100"/>
          <p14:tracePt t="233176" x="5276850" y="4864100"/>
          <p14:tracePt t="233191" x="5289550" y="4864100"/>
          <p14:tracePt t="233207" x="5295900" y="4864100"/>
          <p14:tracePt t="233224" x="5314950" y="4864100"/>
          <p14:tracePt t="233224" x="5321300" y="4864100"/>
          <p14:tracePt t="233254" x="5327650" y="4864100"/>
          <p14:tracePt t="233261" x="5340350" y="4864100"/>
          <p14:tracePt t="233275" x="5353050" y="4857750"/>
          <p14:tracePt t="233291" x="5365750" y="4857750"/>
          <p14:tracePt t="233309" x="5378450" y="4857750"/>
          <p14:tracePt t="233326" x="5384800" y="4857750"/>
          <p14:tracePt t="233341" x="5397500" y="4851400"/>
          <p14:tracePt t="233358" x="5410200" y="4851400"/>
          <p14:tracePt t="233374" x="5429250" y="4845050"/>
          <p14:tracePt t="233374" x="5435600" y="4845050"/>
          <p14:tracePt t="233411" x="5448300" y="4845050"/>
          <p14:tracePt t="233418" x="5454650" y="4845050"/>
          <p14:tracePt t="233425" x="5467350" y="4838700"/>
          <p14:tracePt t="233441" x="5486400" y="4838700"/>
          <p14:tracePt t="233463" x="5505450" y="4832350"/>
          <p14:tracePt t="233476" x="5518150" y="4832350"/>
          <p14:tracePt t="233491" x="5530850" y="4826000"/>
          <p14:tracePt t="233508" x="5543550" y="4826000"/>
          <p14:tracePt t="233524" x="5562600" y="4819650"/>
          <p14:tracePt t="233524" x="5568950" y="4819650"/>
          <p14:tracePt t="233550" x="5575300" y="4819650"/>
          <p14:tracePt t="233560" x="5588000" y="4813300"/>
          <p14:tracePt t="233576" x="5594350" y="4813300"/>
          <p14:tracePt t="233591" x="5613400" y="4813300"/>
          <p14:tracePt t="233613" x="5626100" y="4806950"/>
          <p14:tracePt t="233626" x="5632450" y="4806950"/>
          <p14:tracePt t="233642" x="5638800" y="4813300"/>
          <p14:tracePt t="233657" x="5645150" y="4813300"/>
          <p14:tracePt t="233674" x="5657850" y="4813300"/>
          <p14:tracePt t="233692" x="5670550" y="4813300"/>
          <p14:tracePt t="233715" x="5676900" y="4813300"/>
          <p14:tracePt t="233724" x="5683250" y="4813300"/>
          <p14:tracePt t="233740" x="5695950" y="4813300"/>
          <p14:tracePt t="233762" x="5702300" y="4813300"/>
          <p14:tracePt t="233776" x="5708650" y="4813300"/>
          <p14:tracePt t="233791" x="5715000" y="4813300"/>
          <p14:tracePt t="233807" x="5721350" y="4813300"/>
          <p14:tracePt t="233824" x="5727700" y="4813300"/>
          <p14:tracePt t="233824" x="5734050" y="4819650"/>
          <p14:tracePt t="233850" x="5740400" y="4819650"/>
          <p14:tracePt t="233861" x="5746750" y="4819650"/>
          <p14:tracePt t="233874" x="5753100" y="4813300"/>
          <p14:tracePt t="233891" x="5765800" y="4813300"/>
          <p14:tracePt t="233913" x="5772150" y="4819650"/>
          <p14:tracePt t="233927" x="5778500" y="4813300"/>
          <p14:tracePt t="233941" x="5784850" y="4813300"/>
          <p14:tracePt t="233958" x="5791200" y="4819650"/>
          <p14:tracePt t="233974" x="5797550" y="4819650"/>
          <p14:tracePt t="233990" x="5816600" y="4819650"/>
          <p14:tracePt t="234016" x="5822950" y="4819650"/>
          <p14:tracePt t="234025" x="5835650" y="4819650"/>
          <p14:tracePt t="234040" x="5848350" y="4819650"/>
          <p14:tracePt t="234063" x="5861050" y="4819650"/>
          <p14:tracePt t="234076" x="5873750" y="4819650"/>
          <p14:tracePt t="234092" x="5892800" y="4819650"/>
          <p14:tracePt t="234107" x="5905500" y="4819650"/>
          <p14:tracePt t="234124" x="5918200" y="4826000"/>
          <p14:tracePt t="234140" x="5956300" y="4826000"/>
          <p14:tracePt t="234169" x="5962650" y="4826000"/>
          <p14:tracePt t="234176" x="5975350" y="4826000"/>
          <p14:tracePt t="234192" x="5994400" y="4832350"/>
          <p14:tracePt t="234206" x="6019800" y="4832350"/>
          <p14:tracePt t="234228" x="6032500" y="4832350"/>
          <p14:tracePt t="234242" x="6051550" y="4832350"/>
          <p14:tracePt t="234257" x="6064250" y="4832350"/>
          <p14:tracePt t="234274" x="6076950" y="4832350"/>
          <p14:tracePt t="234291" x="6115050" y="4832350"/>
          <p14:tracePt t="234319" x="6121400" y="4832350"/>
          <p14:tracePt t="234325" x="6140450" y="4838700"/>
          <p14:tracePt t="234341" x="6153150" y="4838700"/>
          <p14:tracePt t="234357" x="6178550" y="4838700"/>
          <p14:tracePt t="234378" x="6197600" y="4832350"/>
          <p14:tracePt t="234393" x="6210300" y="4832350"/>
          <p14:tracePt t="234407" x="6223000" y="4826000"/>
          <p14:tracePt t="234424" x="6235700" y="4826000"/>
          <p14:tracePt t="234441" x="6254750" y="4826000"/>
          <p14:tracePt t="234441" x="6267450" y="4826000"/>
          <p14:tracePt t="234468" x="6273800" y="4826000"/>
          <p14:tracePt t="234475" x="6286500" y="4832350"/>
          <p14:tracePt t="234492" x="6292850" y="4832350"/>
          <p14:tracePt t="234506" x="6311900" y="4826000"/>
          <p14:tracePt t="234528" x="6330950" y="4826000"/>
          <p14:tracePt t="234542" x="6343650" y="4826000"/>
          <p14:tracePt t="234557" x="6362700" y="4826000"/>
          <p14:tracePt t="234574" x="6375400" y="4826000"/>
          <p14:tracePt t="234591" x="6413500" y="4826000"/>
          <p14:tracePt t="234618" x="6426200" y="4826000"/>
          <p14:tracePt t="234626" x="6438900" y="4826000"/>
          <p14:tracePt t="234642" x="6457950" y="4826000"/>
          <p14:tracePt t="234657" x="6483350" y="4826000"/>
          <p14:tracePt t="234678" x="6502400" y="4832350"/>
          <p14:tracePt t="234693" x="6515100" y="4832350"/>
          <p14:tracePt t="234707" x="6527800" y="4832350"/>
          <p14:tracePt t="234724" x="6546850" y="4832350"/>
          <p14:tracePt t="234741" x="6572250" y="4832350"/>
          <p14:tracePt t="234770" x="6584950" y="4832350"/>
          <p14:tracePt t="234775" x="6597650" y="4832350"/>
          <p14:tracePt t="234791" x="6610350" y="4838700"/>
          <p14:tracePt t="234806" x="6629400" y="4838700"/>
          <p14:tracePt t="234827" x="6648450" y="4838700"/>
          <p14:tracePt t="234843" x="6667500" y="4838700"/>
          <p14:tracePt t="234857" x="6680200" y="4838700"/>
          <p14:tracePt t="234874" x="6692900" y="4838700"/>
          <p14:tracePt t="234889" x="6731000" y="4832350"/>
          <p14:tracePt t="234918" x="6737350" y="4832350"/>
          <p14:tracePt t="234925" x="6756400" y="4832350"/>
          <p14:tracePt t="234942" x="6775450" y="4832350"/>
          <p14:tracePt t="234942" x="6781800" y="4832350"/>
          <p14:tracePt t="234964" x="6800850" y="4832350"/>
          <p14:tracePt t="234979" x="6819900" y="4832350"/>
          <p14:tracePt t="234992" x="6838950" y="4826000"/>
          <p14:tracePt t="235008" x="6858000" y="4826000"/>
          <p14:tracePt t="235024" x="6883400" y="4819650"/>
          <p14:tracePt t="235040" x="6902450" y="4819650"/>
          <p14:tracePt t="235057" x="6946900" y="4813300"/>
          <p14:tracePt t="235085" x="6959600" y="4813300"/>
          <p14:tracePt t="235092" x="6978650" y="4806950"/>
          <p14:tracePt t="235107" x="7016750" y="4800600"/>
          <p14:tracePt t="235128" x="7042150" y="4800600"/>
          <p14:tracePt t="235141" x="7061200" y="4794250"/>
          <p14:tracePt t="235158" x="7080250" y="4794250"/>
          <p14:tracePt t="235174" x="7099300" y="4794250"/>
          <p14:tracePt t="235190" x="7124700" y="4794250"/>
          <p14:tracePt t="235207" x="7150100" y="4800600"/>
          <p14:tracePt t="235207" x="7162800" y="4800600"/>
          <p14:tracePt t="235236" x="7169150" y="4806950"/>
          <p14:tracePt t="235243" x="7194550" y="4806950"/>
          <p14:tracePt t="235257" x="7219950" y="4813300"/>
          <p14:tracePt t="235280" x="7239000" y="4819650"/>
          <p14:tracePt t="235295" x="7258050" y="4826000"/>
          <p14:tracePt t="235308" x="7277100" y="4826000"/>
          <p14:tracePt t="235324" x="7296150" y="4826000"/>
          <p14:tracePt t="235341" x="7315200" y="4826000"/>
          <p14:tracePt t="235357" x="7353300" y="4826000"/>
          <p14:tracePt t="235386" x="7366000" y="4826000"/>
          <p14:tracePt t="235391" x="7385050" y="4826000"/>
          <p14:tracePt t="235408" x="7404100" y="4819650"/>
          <p14:tracePt t="235408" x="7416800" y="4819650"/>
          <p14:tracePt t="235430" x="7442200" y="4813300"/>
          <p14:tracePt t="235446" x="7461250" y="4813300"/>
          <p14:tracePt t="235459" x="7486650" y="4806950"/>
          <p14:tracePt t="235474" x="7512050" y="4806950"/>
          <p14:tracePt t="235490" x="7531100" y="4800600"/>
          <p14:tracePt t="235507" x="7569200" y="4800600"/>
          <p14:tracePt t="235507" x="7575550" y="4794250"/>
          <p14:tracePt t="235534" x="7588250" y="4794250"/>
          <p14:tracePt t="235543" x="7607300" y="4794250"/>
          <p14:tracePt t="235557" x="7626350" y="4794250"/>
          <p14:tracePt t="235557" x="7639050" y="4794250"/>
          <p14:tracePt t="235580" x="7664450" y="4794250"/>
          <p14:tracePt t="235594" x="7683500" y="4794250"/>
          <p14:tracePt t="235608" x="7702550" y="4794250"/>
          <p14:tracePt t="235623" x="7721600" y="4787900"/>
          <p14:tracePt t="235640" x="7740650" y="4787900"/>
          <p14:tracePt t="235656" x="7759700" y="4787900"/>
          <p14:tracePt t="235656" x="7766050" y="4787900"/>
          <p14:tracePt t="235684" x="7772400" y="4781550"/>
          <p14:tracePt t="235693" x="7785100" y="4781550"/>
          <p14:tracePt t="235707" x="7791450" y="4781550"/>
          <p14:tracePt t="235725" x="7804150" y="4781550"/>
          <p14:tracePt t="235744" x="7810500" y="4781550"/>
          <p14:tracePt t="235756" x="7823200" y="4781550"/>
          <p14:tracePt t="235773" x="7829550" y="4781550"/>
          <p14:tracePt t="235789" x="7835900" y="4775200"/>
          <p14:tracePt t="235807" x="7848600" y="4775200"/>
          <p14:tracePt t="235825" x="7854950" y="4775200"/>
          <p14:tracePt t="235865" x="7861300" y="4775200"/>
          <p14:tracePt t="235953" x="7867650" y="4775200"/>
          <p14:tracePt t="236233" x="7874000" y="4775200"/>
          <p14:tracePt t="236248" x="7874000" y="4781550"/>
          <p14:tracePt t="236263" x="7874000" y="4794250"/>
          <p14:tracePt t="236273" x="7874000" y="4800600"/>
          <p14:tracePt t="236278" x="7867650" y="4800600"/>
          <p14:tracePt t="236308" x="0" y="0"/>
        </p14:tracePtLst>
        <p14:tracePtLst>
          <p14:tracePt t="238155" x="495300" y="5289550"/>
          <p14:tracePt t="238164" x="482600" y="5289550"/>
          <p14:tracePt t="238167" x="469900" y="5289550"/>
          <p14:tracePt t="238173" x="444500" y="5289550"/>
          <p14:tracePt t="238188" x="419100" y="5289550"/>
          <p14:tracePt t="238205" x="400050" y="5289550"/>
          <p14:tracePt t="238222" x="381000" y="5283200"/>
          <p14:tracePt t="238239" x="361950" y="5276850"/>
          <p14:tracePt t="238255" x="330200" y="5251450"/>
          <p14:tracePt t="238273" x="311150" y="5226050"/>
          <p14:tracePt t="238288" x="298450" y="5200650"/>
          <p14:tracePt t="238305" x="279400" y="5156200"/>
          <p14:tracePt t="238323" x="273050" y="5118100"/>
          <p14:tracePt t="238338" x="266700" y="5086350"/>
          <p14:tracePt t="238355" x="260350" y="5060950"/>
          <p14:tracePt t="238372" x="260350" y="5029200"/>
          <p14:tracePt t="238388" x="260350" y="5003800"/>
          <p14:tracePt t="238405" x="273050" y="4959350"/>
          <p14:tracePt t="238423" x="285750" y="4927600"/>
          <p14:tracePt t="238439" x="304800" y="4902200"/>
          <p14:tracePt t="238455" x="336550" y="4870450"/>
          <p14:tracePt t="238473" x="361950" y="4851400"/>
          <p14:tracePt t="238488" x="393700" y="4838700"/>
          <p14:tracePt t="238505" x="431800" y="4826000"/>
          <p14:tracePt t="238522" x="469900" y="4826000"/>
          <p14:tracePt t="238539" x="527050" y="4832350"/>
          <p14:tracePt t="238539" x="546100" y="4832350"/>
          <p14:tracePt t="238566" x="558800" y="4838700"/>
          <p14:tracePt t="238575" x="596900" y="4845050"/>
          <p14:tracePt t="238590" x="628650" y="4864100"/>
          <p14:tracePt t="238606" x="660400" y="4889500"/>
          <p14:tracePt t="238628" x="679450" y="4914900"/>
          <p14:tracePt t="238641" x="698500" y="4946650"/>
          <p14:tracePt t="238658" x="711200" y="4984750"/>
          <p14:tracePt t="238673" x="711200" y="5022850"/>
          <p14:tracePt t="238690" x="704850" y="5080000"/>
          <p14:tracePt t="238690" x="698500" y="5099050"/>
          <p14:tracePt t="238717" x="692150" y="5118100"/>
          <p14:tracePt t="238726" x="673100" y="5149850"/>
          <p14:tracePt t="238740" x="647700" y="5181600"/>
          <p14:tracePt t="238740" x="635000" y="5200650"/>
          <p14:tracePt t="238762" x="609600" y="5219700"/>
          <p14:tracePt t="238778" x="584200" y="5245100"/>
          <p14:tracePt t="238791" x="565150" y="5257800"/>
          <p14:tracePt t="238806" x="552450" y="5264150"/>
          <p14:tracePt t="238843" x="0" y="0"/>
        </p14:tracePtLst>
        <p14:tracePtLst>
          <p14:tracePt t="239407" x="1111250" y="5175250"/>
          <p14:tracePt t="239417" x="1117600" y="5175250"/>
          <p14:tracePt t="239423" x="1123950" y="5175250"/>
          <p14:tracePt t="239430" x="1123950" y="5181600"/>
          <p14:tracePt t="239438" x="1136650" y="5181600"/>
          <p14:tracePt t="239454" x="1155700" y="5187950"/>
          <p14:tracePt t="239471" x="1181100" y="5187950"/>
          <p14:tracePt t="239489" x="1200150" y="5194300"/>
          <p14:tracePt t="239504" x="1225550" y="5194300"/>
          <p14:tracePt t="239521" x="1257300" y="5194300"/>
          <p14:tracePt t="239539" x="1282700" y="5194300"/>
          <p14:tracePt t="239554" x="1308100" y="5187950"/>
          <p14:tracePt t="239571" x="1333500" y="5187950"/>
          <p14:tracePt t="239588" x="1352550" y="5187950"/>
          <p14:tracePt t="239604" x="1384300" y="5181600"/>
          <p14:tracePt t="239621" x="1416050" y="5181600"/>
          <p14:tracePt t="239640" x="1441450" y="5181600"/>
          <p14:tracePt t="239655" x="1460500" y="5175250"/>
          <p14:tracePt t="239671" x="1492250" y="5175250"/>
          <p14:tracePt t="239691" x="1517650" y="5168900"/>
          <p14:tracePt t="239706" x="1536700" y="5168900"/>
          <p14:tracePt t="239721" x="1562100" y="5162550"/>
          <p14:tracePt t="239738" x="1574800" y="5156200"/>
          <p14:tracePt t="239754" x="1593850" y="5156200"/>
          <p14:tracePt t="239771" x="1619250" y="5156200"/>
          <p14:tracePt t="239789" x="1638300" y="5156200"/>
          <p14:tracePt t="239804" x="1651000" y="5156200"/>
          <p14:tracePt t="239820" x="1676400" y="5156200"/>
          <p14:tracePt t="239841" x="1689100" y="5156200"/>
          <p14:tracePt t="239855" x="1708150" y="5156200"/>
          <p14:tracePt t="239871" x="1727200" y="5156200"/>
          <p14:tracePt t="239888" x="1739900" y="5156200"/>
          <p14:tracePt t="239904" x="1752600" y="5156200"/>
          <p14:tracePt t="239921" x="1778000" y="5156200"/>
          <p14:tracePt t="239940" x="1797050" y="5162550"/>
          <p14:tracePt t="239954" x="1816100" y="5162550"/>
          <p14:tracePt t="239970" x="1841500" y="5168900"/>
          <p14:tracePt t="239991" x="1866900" y="5168900"/>
          <p14:tracePt t="240006" x="1885950" y="5175250"/>
          <p14:tracePt t="240021" x="1898650" y="5175250"/>
          <p14:tracePt t="240038" x="1917700" y="5175250"/>
          <p14:tracePt t="240054" x="1943100" y="5175250"/>
          <p14:tracePt t="240070" x="1968500" y="5181600"/>
          <p14:tracePt t="240090" x="1987550" y="5181600"/>
          <p14:tracePt t="240104" x="2006600" y="5181600"/>
          <p14:tracePt t="240121" x="2038350" y="5187950"/>
          <p14:tracePt t="240141" x="2057400" y="5187950"/>
          <p14:tracePt t="240155" x="2076450" y="5194300"/>
          <p14:tracePt t="240171" x="2095500" y="5194300"/>
          <p14:tracePt t="240187" x="2114550" y="5200650"/>
          <p14:tracePt t="240204" x="2133600" y="5200650"/>
          <p14:tracePt t="240221" x="2171700" y="5207000"/>
          <p14:tracePt t="240240" x="2184400" y="5207000"/>
          <p14:tracePt t="240255" x="2203450" y="5213350"/>
          <p14:tracePt t="240271" x="2235200" y="5213350"/>
          <p14:tracePt t="240291" x="2254250" y="5213350"/>
          <p14:tracePt t="240306" x="2279650" y="5219700"/>
          <p14:tracePt t="240321" x="2298700" y="5219700"/>
          <p14:tracePt t="240338" x="2324100" y="5219700"/>
          <p14:tracePt t="240354" x="2343150" y="5219700"/>
          <p14:tracePt t="240370" x="2368550" y="5219700"/>
          <p14:tracePt t="240389" x="2387600" y="5219700"/>
          <p14:tracePt t="240403" x="2406650" y="5219700"/>
          <p14:tracePt t="240403" x="2413000" y="5219700"/>
          <p14:tracePt t="240427" x="2432050" y="5219700"/>
          <p14:tracePt t="240444" x="2444750" y="5219700"/>
          <p14:tracePt t="240457" x="2457450" y="5219700"/>
          <p14:tracePt t="240472" x="2476500" y="5219700"/>
          <p14:tracePt t="240489" x="2495550" y="5219700"/>
          <p14:tracePt t="240505" x="2508250" y="5219700"/>
          <p14:tracePt t="240522" x="2540000" y="5219700"/>
          <p14:tracePt t="240549" x="2546350" y="5219700"/>
          <p14:tracePt t="240549" x="2552700" y="5219700"/>
          <p14:tracePt t="240563" x="2565400" y="5219700"/>
          <p14:tracePt t="240578" x="2584450" y="5219700"/>
          <p14:tracePt t="240593" x="2597150" y="5219700"/>
          <p14:tracePt t="240608" x="2609850" y="5219700"/>
          <p14:tracePt t="240622" x="2628900" y="5219700"/>
          <p14:tracePt t="240639" x="2647950" y="5219700"/>
          <p14:tracePt t="240655" x="2660650" y="5219700"/>
          <p14:tracePt t="240672" x="2673350" y="5213350"/>
          <p14:tracePt t="240699" x="2679700" y="5213350"/>
          <p14:tracePt t="240707" x="2692400" y="5213350"/>
          <p14:tracePt t="240721" x="2711450" y="5213350"/>
          <p14:tracePt t="240721" x="2717800" y="5213350"/>
          <p14:tracePt t="240744" x="2730500" y="5219700"/>
          <p14:tracePt t="240759" x="2743200" y="5219700"/>
          <p14:tracePt t="240773" x="2755900" y="5213350"/>
          <p14:tracePt t="240789" x="2768600" y="5213350"/>
          <p14:tracePt t="240806" x="2787650" y="5213350"/>
          <p14:tracePt t="240822" x="2806700" y="5213350"/>
          <p14:tracePt t="240822" x="2813050" y="5213350"/>
          <p14:tracePt t="240851" x="2819400" y="5213350"/>
          <p14:tracePt t="240859" x="2825750" y="5213350"/>
          <p14:tracePt t="240871" x="2838450" y="5213350"/>
          <p14:tracePt t="240894" x="2851150" y="5213350"/>
          <p14:tracePt t="240909" x="2863850" y="5213350"/>
          <p14:tracePt t="240923" x="2876550" y="5207000"/>
          <p14:tracePt t="240939" x="2889250" y="5207000"/>
          <p14:tracePt t="240955" x="2901950" y="5200650"/>
          <p14:tracePt t="240971" x="2914650" y="5200650"/>
          <p14:tracePt t="240971" x="2921000" y="5200650"/>
          <p14:tracePt t="240999" x="2927350" y="5200650"/>
          <p14:tracePt t="240999" x="2940050" y="5200650"/>
          <p14:tracePt t="241014" x="2946400" y="5200650"/>
          <p14:tracePt t="241022" x="2959100" y="5200650"/>
          <p14:tracePt t="241022" x="2965450" y="5200650"/>
          <p14:tracePt t="241045" x="2978150" y="5200650"/>
          <p14:tracePt t="241059" x="2984500" y="5200650"/>
          <p14:tracePt t="241071" x="2997200" y="5200650"/>
          <p14:tracePt t="241088" x="3009900" y="5200650"/>
          <p14:tracePt t="241105" x="3028950" y="5194300"/>
          <p14:tracePt t="241122" x="3048000" y="5194300"/>
          <p14:tracePt t="241122" x="3054350" y="5194300"/>
          <p14:tracePt t="241150" x="3060700" y="5194300"/>
          <p14:tracePt t="241157" x="3073400" y="5187950"/>
          <p14:tracePt t="241172" x="3086100" y="5187950"/>
          <p14:tracePt t="241190" x="3098800" y="5187950"/>
          <p14:tracePt t="241210" x="3111500" y="5187950"/>
          <p14:tracePt t="241223" x="3124200" y="5187950"/>
          <p14:tracePt t="241239" x="3136900" y="5187950"/>
          <p14:tracePt t="241255" x="3149600" y="5187950"/>
          <p14:tracePt t="241272" x="3162300" y="5181600"/>
          <p14:tracePt t="241272" x="3168650" y="5181600"/>
          <p14:tracePt t="241300" x="3175000" y="5181600"/>
          <p14:tracePt t="241307" x="3187700" y="5181600"/>
          <p14:tracePt t="241323" x="3200400" y="5181600"/>
          <p14:tracePt t="241323" x="3206750" y="5175250"/>
          <p14:tracePt t="241345" x="3219450" y="5175250"/>
          <p14:tracePt t="241360" x="3232150" y="5175250"/>
          <p14:tracePt t="241373" x="3244850" y="5175250"/>
          <p14:tracePt t="241389" x="3263900" y="5168900"/>
          <p14:tracePt t="241405" x="3276600" y="5168900"/>
          <p14:tracePt t="241422" x="3295650" y="5168900"/>
          <p14:tracePt t="241422" x="3302000" y="5168900"/>
          <p14:tracePt t="241450" x="3308350" y="5168900"/>
          <p14:tracePt t="241457" x="3327400" y="5168900"/>
          <p14:tracePt t="241472" x="3346450" y="5168900"/>
          <p14:tracePt t="241488" x="3371850" y="5168900"/>
          <p14:tracePt t="241509" x="3390900" y="5168900"/>
          <p14:tracePt t="241523" x="3409950" y="5168900"/>
          <p14:tracePt t="241538" x="3422650" y="5168900"/>
          <p14:tracePt t="241555" x="3441700" y="5168900"/>
          <p14:tracePt t="241572" x="3454400" y="5162550"/>
          <p14:tracePt t="241588" x="3486150" y="5162550"/>
          <p14:tracePt t="241616" x="3492500" y="5162550"/>
          <p14:tracePt t="241616" x="3498850" y="5162550"/>
          <p14:tracePt t="241629" x="3511550" y="5162550"/>
          <p14:tracePt t="241629" x="3517900" y="5162550"/>
          <p14:tracePt t="241645" x="3536950" y="5168900"/>
          <p14:tracePt t="241659" x="3549650" y="5168900"/>
          <p14:tracePt t="241674" x="3568700" y="5168900"/>
          <p14:tracePt t="241689" x="3587750" y="5175250"/>
          <p14:tracePt t="241705" x="3600450" y="5175250"/>
          <p14:tracePt t="241721" x="3625850" y="5175250"/>
          <p14:tracePt t="241721" x="3632200" y="5175250"/>
          <p14:tracePt t="241750" x="3644900" y="5175250"/>
          <p14:tracePt t="241750" x="3651250" y="5175250"/>
          <p14:tracePt t="241764" x="3657600" y="5175250"/>
          <p14:tracePt t="241764" x="3663950" y="5175250"/>
          <p14:tracePt t="241779" x="3676650" y="5175250"/>
          <p14:tracePt t="241779" x="3683000" y="5181600"/>
          <p14:tracePt t="241794" x="3702050" y="5181600"/>
          <p14:tracePt t="241809" x="3721100" y="5181600"/>
          <p14:tracePt t="241825" x="3740150" y="5181600"/>
          <p14:tracePt t="241841" x="3752850" y="5181600"/>
          <p14:tracePt t="241855" x="3771900" y="5187950"/>
          <p14:tracePt t="241871" x="3790950" y="5187950"/>
          <p14:tracePt t="241871" x="3803650" y="5187950"/>
          <p14:tracePt t="241894" x="3816350" y="5187950"/>
          <p14:tracePt t="241908" x="3829050" y="5187950"/>
          <p14:tracePt t="241924" x="3848100" y="5187950"/>
          <p14:tracePt t="241939" x="3879850" y="5187950"/>
          <p14:tracePt t="241960" x="3892550" y="5187950"/>
          <p14:tracePt t="241974" x="3911600" y="5187950"/>
          <p14:tracePt t="241990" x="3924300" y="5187950"/>
          <p14:tracePt t="242005" x="3943350" y="5187950"/>
          <p14:tracePt t="242021" x="3962400" y="5187950"/>
          <p14:tracePt t="242037" x="3987800" y="5181600"/>
          <p14:tracePt t="242059" x="4006850" y="5181600"/>
          <p14:tracePt t="242074" x="4019550" y="5181600"/>
          <p14:tracePt t="242089" x="4044950" y="5181600"/>
          <p14:tracePt t="242111" x="4064000" y="5187950"/>
          <p14:tracePt t="242124" x="4076700" y="5187950"/>
          <p14:tracePt t="242139" x="4095750" y="5187950"/>
          <p14:tracePt t="242155" x="4108450" y="5187950"/>
          <p14:tracePt t="242172" x="4121150" y="5187950"/>
          <p14:tracePt t="242188" x="4146550" y="5194300"/>
          <p14:tracePt t="242216" x="4152900" y="5194300"/>
          <p14:tracePt t="242223" x="4165600" y="5194300"/>
          <p14:tracePt t="242239" x="4184650" y="5194300"/>
          <p14:tracePt t="242261" x="4197350" y="5194300"/>
          <p14:tracePt t="242274" x="4203700" y="5194300"/>
          <p14:tracePt t="242288" x="4210050" y="5194300"/>
          <p14:tracePt t="242304" x="4222750" y="5200650"/>
          <p14:tracePt t="242322" x="4229100" y="5200650"/>
          <p14:tracePt t="242322" x="4235450" y="5200650"/>
          <p14:tracePt t="242343" x="4241800" y="5200650"/>
          <p14:tracePt t="242343" x="4248150" y="5200650"/>
          <p14:tracePt t="242365" x="4254500" y="5200650"/>
          <p14:tracePt t="242373" x="4267200" y="5194300"/>
          <p14:tracePt t="242388" x="4279900" y="5194300"/>
          <p14:tracePt t="242410" x="4292600" y="5194300"/>
          <p14:tracePt t="242425" x="4298950" y="5194300"/>
          <p14:tracePt t="242441" x="4311650" y="5194300"/>
          <p14:tracePt t="242455" x="4324350" y="5194300"/>
          <p14:tracePt t="242471" x="4343400" y="5194300"/>
          <p14:tracePt t="242494" x="4356100" y="5194300"/>
          <p14:tracePt t="242494" x="4362450" y="5194300"/>
          <p14:tracePt t="242516" x="4368800" y="5194300"/>
          <p14:tracePt t="242522" x="4375150" y="5194300"/>
          <p14:tracePt t="242538" x="4394200" y="5187950"/>
          <p14:tracePt t="242538" x="4400550" y="5187950"/>
          <p14:tracePt t="242561" x="4413250" y="5187950"/>
          <p14:tracePt t="242575" x="4432300" y="5181600"/>
          <p14:tracePt t="242588" x="4445000" y="5181600"/>
          <p14:tracePt t="242604" x="4457700" y="5181600"/>
          <p14:tracePt t="242621" x="4470400" y="5175250"/>
          <p14:tracePt t="242637" x="4495800" y="5175250"/>
          <p14:tracePt t="242665" x="4508500" y="5175250"/>
          <p14:tracePt t="242679" x="4514850" y="5175250"/>
          <p14:tracePt t="242688" x="4527550" y="5175250"/>
          <p14:tracePt t="242711" x="4540250" y="5175250"/>
          <p14:tracePt t="242725" x="4552950" y="5175250"/>
          <p14:tracePt t="242739" x="4565650" y="5175250"/>
          <p14:tracePt t="242755" x="4578350" y="5175250"/>
          <p14:tracePt t="242772" x="4591050" y="5175250"/>
          <p14:tracePt t="242788" x="4597400" y="5175250"/>
          <p14:tracePt t="242788" x="4610100" y="5175250"/>
          <p14:tracePt t="242816" x="4616450" y="5175250"/>
          <p14:tracePt t="242824" x="4622800" y="5175250"/>
          <p14:tracePt t="242824" x="4629150" y="5175250"/>
          <p14:tracePt t="242847" x="4641850" y="5181600"/>
          <p14:tracePt t="242860" x="4654550" y="5181600"/>
          <p14:tracePt t="242874" x="4667250" y="5181600"/>
          <p14:tracePt t="242889" x="4679950" y="5181600"/>
          <p14:tracePt t="242905" x="4686300" y="5187950"/>
          <p14:tracePt t="242922" x="4699000" y="5187950"/>
          <p14:tracePt t="242938" x="4724400" y="5187950"/>
          <p14:tracePt t="242938" x="4730750" y="5187950"/>
          <p14:tracePt t="242966" x="4737100" y="5187950"/>
          <p14:tracePt t="242974" x="4749800" y="5194300"/>
          <p14:tracePt t="242974" x="4756150" y="5194300"/>
          <p14:tracePt t="242996" x="4762500" y="5194300"/>
          <p14:tracePt t="243004" x="4781550" y="5194300"/>
          <p14:tracePt t="243026" x="4794250" y="5194300"/>
          <p14:tracePt t="243042" x="4806950" y="5194300"/>
          <p14:tracePt t="243054" x="4819650" y="5200650"/>
          <p14:tracePt t="243072" x="4832350" y="5200650"/>
          <p14:tracePt t="243089" x="4845050" y="5200650"/>
          <p14:tracePt t="243089" x="4851400" y="5200650"/>
          <p14:tracePt t="243109" x="4864100" y="5200650"/>
          <p14:tracePt t="243125" x="4870450" y="5207000"/>
          <p14:tracePt t="243138" x="4883150" y="5207000"/>
          <p14:tracePt t="243155" x="4895850" y="5207000"/>
          <p14:tracePt t="243177" x="4908550" y="5207000"/>
          <p14:tracePt t="243191" x="4914900" y="5207000"/>
          <p14:tracePt t="243204" x="4927600" y="5207000"/>
          <p14:tracePt t="243222" x="4940300" y="5207000"/>
          <p14:tracePt t="243238" x="4946650" y="5207000"/>
          <p14:tracePt t="243254" x="4959350" y="5207000"/>
          <p14:tracePt t="243277" x="4965700" y="5213350"/>
          <p14:tracePt t="243290" x="4972050" y="5213350"/>
          <p14:tracePt t="243304" x="4984750" y="5213350"/>
          <p14:tracePt t="243327" x="4991100" y="5213350"/>
          <p14:tracePt t="243340" x="4997450" y="5207000"/>
          <p14:tracePt t="243374" x="5003800" y="5207000"/>
          <p14:tracePt t="243389" x="5010150" y="5207000"/>
          <p14:tracePt t="243403" x="5016500" y="5207000"/>
          <p14:tracePt t="243412" x="5022850" y="5207000"/>
          <p14:tracePt t="243424" x="5029200" y="5207000"/>
          <p14:tracePt t="243439" x="5035550" y="5207000"/>
          <p14:tracePt t="243453" x="5048250" y="5207000"/>
          <p14:tracePt t="243477" x="5054600" y="5207000"/>
          <p14:tracePt t="243491" x="5060950" y="5207000"/>
          <p14:tracePt t="243505" x="5067300" y="5207000"/>
          <p14:tracePt t="243539" x="5073650" y="5207000"/>
          <p14:tracePt t="243554" x="5080000" y="5207000"/>
          <p14:tracePt t="243554" x="5086350" y="5207000"/>
          <p14:tracePt t="243575" x="5092700" y="5207000"/>
          <p14:tracePt t="243581" x="5099050" y="5207000"/>
          <p14:tracePt t="243589" x="5111750" y="5207000"/>
          <p14:tracePt t="243605" x="5124450" y="5213350"/>
          <p14:tracePt t="243627" x="5130800" y="5213350"/>
          <p14:tracePt t="243641" x="5137150" y="5213350"/>
          <p14:tracePt t="243654" x="5143500" y="5213350"/>
          <p14:tracePt t="243671" x="5149850" y="5213350"/>
          <p14:tracePt t="243687" x="5162550" y="5213350"/>
          <p14:tracePt t="243706" x="5168900" y="5213350"/>
          <p14:tracePt t="243721" x="5175250" y="5213350"/>
          <p14:tracePt t="243721" x="5181600" y="5213350"/>
          <p14:tracePt t="243747" x="5187950" y="5213350"/>
          <p14:tracePt t="243754" x="5200650" y="5213350"/>
          <p14:tracePt t="243772" x="5213350" y="5213350"/>
          <p14:tracePt t="243790" x="5219700" y="5213350"/>
          <p14:tracePt t="243804" x="5226050" y="5219700"/>
          <p14:tracePt t="243821" x="5232400" y="5219700"/>
          <p14:tracePt t="243838" x="5245100" y="5226050"/>
          <p14:tracePt t="243855" x="5257800" y="5232400"/>
          <p14:tracePt t="243877" x="5264150" y="5238750"/>
          <p14:tracePt t="243892" x="5270500" y="5245100"/>
          <p14:tracePt t="243905" x="5276850" y="5245100"/>
          <p14:tracePt t="243923" x="5283200" y="5245100"/>
          <p14:tracePt t="243938" x="5289550" y="5245100"/>
          <p14:tracePt t="243956" x="5289550" y="5251450"/>
          <p14:tracePt t="243971" x="5295900" y="5251450"/>
          <p14:tracePt t="243987" x="5302250" y="5251450"/>
          <p14:tracePt t="244004" x="5314950" y="5251450"/>
          <p14:tracePt t="244028" x="5321300" y="5257800"/>
          <p14:tracePt t="244040" x="5327650" y="5257800"/>
          <p14:tracePt t="244055" x="5334000" y="5257800"/>
          <p14:tracePt t="244071" x="5346700" y="5264150"/>
          <p14:tracePt t="244093" x="5359400" y="5264150"/>
          <p14:tracePt t="244106" x="5365750" y="5264150"/>
          <p14:tracePt t="244121" x="5378450" y="5264150"/>
          <p14:tracePt t="244137" x="5391150" y="5264150"/>
          <p14:tracePt t="244154" x="5410200" y="5264150"/>
          <p14:tracePt t="244176" x="5429250" y="5264150"/>
          <p14:tracePt t="244176" x="5435600" y="5264150"/>
          <p14:tracePt t="244206" x="5441950" y="5264150"/>
          <p14:tracePt t="244212" x="5448300" y="5264150"/>
          <p14:tracePt t="244221" x="5467350" y="5264150"/>
          <p14:tracePt t="244243" x="5480050" y="5264150"/>
          <p14:tracePt t="244255" x="5499100" y="5264150"/>
          <p14:tracePt t="244272" x="5518150" y="5264150"/>
          <p14:tracePt t="244287" x="5530850" y="5264150"/>
          <p14:tracePt t="244304" x="5562600" y="5257800"/>
          <p14:tracePt t="244304" x="5575300" y="5257800"/>
          <p14:tracePt t="244333" x="5581650" y="5257800"/>
          <p14:tracePt t="244333" x="5588000" y="5257800"/>
          <p14:tracePt t="244348" x="5594350" y="5257800"/>
          <p14:tracePt t="244355" x="5613400" y="5257800"/>
          <p14:tracePt t="244370" x="5632450" y="5264150"/>
          <p14:tracePt t="244391" x="5651500" y="5264150"/>
          <p14:tracePt t="244406" x="5664200" y="5264150"/>
          <p14:tracePt t="244422" x="5676900" y="5264150"/>
          <p14:tracePt t="244437" x="5689600" y="5264150"/>
          <p14:tracePt t="244453" x="5695950" y="5264150"/>
          <p14:tracePt t="244453" x="5702300" y="5264150"/>
          <p14:tracePt t="244476" x="5721350" y="5264150"/>
          <p14:tracePt t="244476" x="5727700" y="5264150"/>
          <p14:tracePt t="244498" x="5734050" y="5264150"/>
          <p14:tracePt t="244504" x="5746750" y="5264150"/>
          <p14:tracePt t="244504" x="5753100" y="5264150"/>
          <p14:tracePt t="244528" x="5759450" y="5264150"/>
          <p14:tracePt t="244539" x="5772150" y="5257800"/>
          <p14:tracePt t="244557" x="5784850" y="5257800"/>
          <p14:tracePt t="244572" x="5791200" y="5257800"/>
          <p14:tracePt t="244587" x="5803900" y="5257800"/>
          <p14:tracePt t="244604" x="5816600" y="5251450"/>
          <p14:tracePt t="244619" x="5829300" y="5251450"/>
          <p14:tracePt t="244637" x="5842000" y="5251450"/>
          <p14:tracePt t="244655" x="5854700" y="5251450"/>
          <p14:tracePt t="244671" x="5873750" y="5251450"/>
          <p14:tracePt t="244694" x="5886450" y="5251450"/>
          <p14:tracePt t="244706" x="5899150" y="5245100"/>
          <p14:tracePt t="244722" x="5905500" y="5245100"/>
          <p14:tracePt t="244736" x="5918200" y="5245100"/>
          <p14:tracePt t="244753" x="5924550" y="5245100"/>
          <p14:tracePt t="244770" x="5943600" y="5238750"/>
          <p14:tracePt t="244770" x="5949950" y="5238750"/>
          <p14:tracePt t="244798" x="5956300" y="5238750"/>
          <p14:tracePt t="244804" x="5975350" y="5232400"/>
          <p14:tracePt t="244820" x="5994400" y="5226050"/>
          <p14:tracePt t="244843" x="6007100" y="5226050"/>
          <p14:tracePt t="244855" x="6019800" y="5226050"/>
          <p14:tracePt t="244871" x="6026150" y="5219700"/>
          <p14:tracePt t="244887" x="6038850" y="5219700"/>
          <p14:tracePt t="244904" x="6051550" y="5219700"/>
          <p14:tracePt t="244919" x="6070600" y="5219700"/>
          <p14:tracePt t="244947" x="6076950" y="5213350"/>
          <p14:tracePt t="244956" x="6096000" y="5213350"/>
          <p14:tracePt t="244979" x="6108700" y="5213350"/>
          <p14:tracePt t="244993" x="6121400" y="5213350"/>
          <p14:tracePt t="245006" x="6134100" y="5213350"/>
          <p14:tracePt t="245024" x="6146800" y="5213350"/>
          <p14:tracePt t="245037" x="6153150" y="5213350"/>
          <p14:tracePt t="245053" x="6165850" y="5219700"/>
          <p14:tracePt t="245070" x="6184900" y="5219700"/>
          <p14:tracePt t="245095" x="6191250" y="5219700"/>
          <p14:tracePt t="245095" x="6197600" y="5219700"/>
          <p14:tracePt t="245114" x="6203950" y="5219700"/>
          <p14:tracePt t="245121" x="6210300" y="5219700"/>
          <p14:tracePt t="245136" x="6223000" y="5219700"/>
          <p14:tracePt t="245153" x="6229350" y="5219700"/>
          <p14:tracePt t="245170" x="6235700" y="5219700"/>
          <p14:tracePt t="245187" x="6248400" y="5219700"/>
          <p14:tracePt t="245204" x="6261100" y="5219700"/>
          <p14:tracePt t="245220" x="6280150" y="5226050"/>
          <p14:tracePt t="245220" x="6286500" y="5226050"/>
          <p14:tracePt t="245249" x="6292850" y="5226050"/>
          <p14:tracePt t="245256" x="6299200" y="5232400"/>
          <p14:tracePt t="245271" x="6311900" y="5232400"/>
          <p14:tracePt t="245271" x="6318250" y="5232400"/>
          <p14:tracePt t="245294" x="6330950" y="5232400"/>
          <p14:tracePt t="245308" x="6343650" y="5232400"/>
          <p14:tracePt t="245324" x="6356350" y="5232400"/>
          <p14:tracePt t="245338" x="6369050" y="5232400"/>
          <p14:tracePt t="245353" x="6381750" y="5226050"/>
          <p14:tracePt t="245370" x="6413500" y="5219700"/>
          <p14:tracePt t="245370" x="6419850" y="5219700"/>
          <p14:tracePt t="245396" x="6432550" y="5219700"/>
          <p14:tracePt t="245405" x="6451600" y="5219700"/>
          <p14:tracePt t="245421" x="6464300" y="5213350"/>
          <p14:tracePt t="245437" x="6489700" y="5213350"/>
          <p14:tracePt t="245460" x="6508750" y="5213350"/>
          <p14:tracePt t="245472" x="6521450" y="5207000"/>
          <p14:tracePt t="245488" x="6534150" y="5207000"/>
          <p14:tracePt t="245504" x="6546850" y="5207000"/>
          <p14:tracePt t="245520" x="6565900" y="5200650"/>
          <p14:tracePt t="245520" x="6572250" y="5200650"/>
          <p14:tracePt t="245549" x="6578600" y="5200650"/>
          <p14:tracePt t="245555" x="6591300" y="5200650"/>
          <p14:tracePt t="245572" x="6604000" y="5200650"/>
          <p14:tracePt t="245586" x="6616700" y="5200650"/>
          <p14:tracePt t="245608" x="6629400" y="5200650"/>
          <p14:tracePt t="245624" x="6642100" y="5200650"/>
          <p14:tracePt t="245637" x="6648450" y="5200650"/>
          <p14:tracePt t="245653" x="6661150" y="5200650"/>
          <p14:tracePt t="245670" x="6673850" y="5200650"/>
          <p14:tracePt t="245689" x="6692900" y="5200650"/>
          <p14:tracePt t="245713" x="6699250" y="5200650"/>
          <p14:tracePt t="245720" x="6711950" y="5200650"/>
          <p14:tracePt t="245737" x="6731000" y="5194300"/>
          <p14:tracePt t="245759" x="6743700" y="5194300"/>
          <p14:tracePt t="245772" x="6756400" y="5187950"/>
          <p14:tracePt t="245788" x="6762750" y="5187950"/>
          <p14:tracePt t="245803" x="6775450" y="5187950"/>
          <p14:tracePt t="245820" x="6788150" y="5187950"/>
          <p14:tracePt t="245839" x="6800850" y="5187950"/>
          <p14:tracePt t="245839" x="6807200" y="5187950"/>
          <p14:tracePt t="245863" x="6813550" y="5187950"/>
          <p14:tracePt t="245871" x="6826250" y="5187950"/>
          <p14:tracePt t="245887" x="6845300" y="5187950"/>
          <p14:tracePt t="245909" x="6858000" y="5187950"/>
          <p14:tracePt t="245921" x="6870700" y="5187950"/>
          <p14:tracePt t="245938" x="6883400" y="5187950"/>
          <p14:tracePt t="245954" x="6902450" y="5187950"/>
          <p14:tracePt t="245970" x="6915150" y="5187950"/>
          <p14:tracePt t="245987" x="6946900" y="5181600"/>
          <p14:tracePt t="246013" x="6959600" y="5181600"/>
          <p14:tracePt t="246022" x="6991350" y="5181600"/>
          <p14:tracePt t="246044" x="7010400" y="5181600"/>
          <p14:tracePt t="246058" x="7035800" y="5181600"/>
          <p14:tracePt t="246071" x="7054850" y="5181600"/>
          <p14:tracePt t="246087" x="7080250" y="5181600"/>
          <p14:tracePt t="246103" x="7105650" y="5175250"/>
          <p14:tracePt t="246119" x="7124700" y="5175250"/>
          <p14:tracePt t="246137" x="7175500" y="5175250"/>
          <p14:tracePt t="246164" x="7188200" y="5175250"/>
          <p14:tracePt t="246164" x="7200900" y="5175250"/>
          <p14:tracePt t="246180" x="7213600" y="5175250"/>
          <p14:tracePt t="246186" x="7239000" y="5175250"/>
          <p14:tracePt t="246186" x="7251700" y="5175250"/>
          <p14:tracePt t="246209" x="7277100" y="5168900"/>
          <p14:tracePt t="246224" x="7308850" y="5168900"/>
          <p14:tracePt t="246238" x="7340600" y="5168900"/>
          <p14:tracePt t="246253" x="7366000" y="5168900"/>
          <p14:tracePt t="246269" x="7397750" y="5168900"/>
          <p14:tracePt t="246287" x="7442200" y="5162550"/>
          <p14:tracePt t="246287" x="7454900" y="5162550"/>
          <p14:tracePt t="246315" x="7473950" y="5162550"/>
          <p14:tracePt t="246322" x="7499350" y="5162550"/>
          <p14:tracePt t="246338" x="7524750" y="5162550"/>
          <p14:tracePt t="246338" x="7537450" y="5162550"/>
          <p14:tracePt t="246359" x="7569200" y="5162550"/>
          <p14:tracePt t="246375" x="7594600" y="5162550"/>
          <p14:tracePt t="246388" x="7620000" y="5162550"/>
          <p14:tracePt t="246404" x="7645400" y="5156200"/>
          <p14:tracePt t="246420" x="7670800" y="5156200"/>
          <p14:tracePt t="246437" x="7708900" y="5156200"/>
          <p14:tracePt t="246437" x="7721600" y="5156200"/>
          <p14:tracePt t="246464" x="7734300" y="5156200"/>
          <p14:tracePt t="246464" x="7740650" y="5156200"/>
          <p14:tracePt t="246479" x="7753350" y="5156200"/>
          <p14:tracePt t="246486" x="7778750" y="5156200"/>
          <p14:tracePt t="246486" x="7791450" y="5156200"/>
          <p14:tracePt t="246509" x="7816850" y="5156200"/>
          <p14:tracePt t="246524" x="7835900" y="5149850"/>
          <p14:tracePt t="246537" x="7861300" y="5149850"/>
          <p14:tracePt t="246553" x="7886700" y="5149850"/>
          <p14:tracePt t="246569" x="7905750" y="5149850"/>
          <p14:tracePt t="246587" x="7931150" y="5149850"/>
          <p14:tracePt t="246587" x="7937500" y="5149850"/>
          <p14:tracePt t="246615" x="7950200" y="5149850"/>
          <p14:tracePt t="246622" x="7969250" y="5149850"/>
          <p14:tracePt t="246636" x="7981950" y="5149850"/>
          <p14:tracePt t="246654" x="8007350" y="5156200"/>
          <p14:tracePt t="246675" x="8032750" y="5156200"/>
          <p14:tracePt t="246688" x="8051800" y="5156200"/>
          <p14:tracePt t="246703" x="8070850" y="5156200"/>
          <p14:tracePt t="246719" x="8089900" y="5162550"/>
          <p14:tracePt t="246736" x="8128000" y="5162550"/>
          <p14:tracePt t="246759" x="8134350" y="5162550"/>
          <p14:tracePt t="246770" x="8159750" y="5162550"/>
          <p14:tracePt t="246787" x="8197850" y="5162550"/>
          <p14:tracePt t="246803" x="8255000" y="5156200"/>
          <p14:tracePt t="246825" x="8286750" y="5156200"/>
          <p14:tracePt t="246838" x="8318500" y="5156200"/>
          <p14:tracePt t="246854" x="8350250" y="5156200"/>
          <p14:tracePt t="246869" x="8382000" y="5149850"/>
          <p14:tracePt t="246886" x="8426450" y="5149850"/>
          <p14:tracePt t="246886" x="8439150" y="5143500"/>
          <p14:tracePt t="246915" x="8451850" y="5143500"/>
          <p14:tracePt t="246921" x="8477250" y="5143500"/>
          <p14:tracePt t="246938" x="8515350" y="5143500"/>
          <p14:tracePt t="246960" x="8540750" y="5143500"/>
          <p14:tracePt t="246974" x="8566150" y="5143500"/>
          <p14:tracePt t="246988" x="8591550" y="5143500"/>
          <p14:tracePt t="247005" x="8610600" y="5149850"/>
          <p14:tracePt t="247019" x="8636000" y="5149850"/>
          <p14:tracePt t="247036" x="8648700" y="5156200"/>
          <p14:tracePt t="247053" x="8674100" y="5156200"/>
          <p14:tracePt t="247053" x="8680450" y="5162550"/>
          <p14:tracePt t="247082" x="8686800" y="5162550"/>
          <p14:tracePt t="247088" x="8705850" y="5168900"/>
          <p14:tracePt t="247102" x="8731250" y="5175250"/>
          <p14:tracePt t="247125" x="8750300" y="5175250"/>
          <p14:tracePt t="247137" x="8763000" y="5181600"/>
          <p14:tracePt t="247154" x="8782050" y="5181600"/>
          <p14:tracePt t="247169" x="8794750" y="5175250"/>
          <p14:tracePt t="247206" x="0" y="0"/>
        </p14:tracePtLst>
        <p14:tracePtLst>
          <p14:tracePt t="248544" x="946150" y="5435600"/>
          <p14:tracePt t="248552" x="958850" y="5435600"/>
          <p14:tracePt t="248557" x="971550" y="5435600"/>
          <p14:tracePt t="248569" x="990600" y="5429250"/>
          <p14:tracePt t="248572" x="1022350" y="5429250"/>
          <p14:tracePt t="248588" x="1054100" y="5429250"/>
          <p14:tracePt t="248603" x="1092200" y="5429250"/>
          <p14:tracePt t="248619" x="1143000" y="5429250"/>
          <p14:tracePt t="248641" x="1174750" y="5429250"/>
          <p14:tracePt t="248656" x="1219200" y="5429250"/>
          <p14:tracePt t="248671" x="1257300" y="5429250"/>
          <p14:tracePt t="248686" x="1295400" y="5429250"/>
          <p14:tracePt t="248702" x="1333500" y="5429250"/>
          <p14:tracePt t="248719" x="1397000" y="5429250"/>
          <p14:tracePt t="248719" x="1409700" y="5429250"/>
          <p14:tracePt t="248745" x="1428750" y="5429250"/>
          <p14:tracePt t="248754" x="1466850" y="5429250"/>
          <p14:tracePt t="248769" x="1517650" y="5429250"/>
          <p14:tracePt t="248791" x="1549400" y="5435600"/>
          <p14:tracePt t="248807" x="1581150" y="5435600"/>
          <p14:tracePt t="248820" x="1600200" y="5435600"/>
          <p14:tracePt t="248836" x="1625600" y="5435600"/>
          <p14:tracePt t="248853" x="1638300" y="5435600"/>
          <p14:tracePt t="248869" x="1657350" y="5435600"/>
          <p14:tracePt t="248892" x="1663700" y="5435600"/>
          <p14:tracePt t="248904" x="1670050" y="5435600"/>
          <p14:tracePt t="248919" x="1676400" y="5435600"/>
          <p14:tracePt t="249001" x="1682750" y="5435600"/>
          <p14:tracePt t="249090" x="1689100" y="5435600"/>
          <p14:tracePt t="249090" x="1689100" y="5441950"/>
          <p14:tracePt t="249105" x="1695450" y="5441950"/>
          <p14:tracePt t="249114" x="1701800" y="5441950"/>
          <p14:tracePt t="249120" x="1714500" y="5441950"/>
          <p14:tracePt t="249135" x="1727200" y="5441950"/>
          <p14:tracePt t="249152" x="1739900" y="5448300"/>
          <p14:tracePt t="249169" x="1752600" y="5448300"/>
          <p14:tracePt t="249185" x="1778000" y="5454650"/>
          <p14:tracePt t="249212" x="1784350" y="5454650"/>
          <p14:tracePt t="249218" x="1803400" y="5461000"/>
          <p14:tracePt t="249235" x="1822450" y="5461000"/>
          <p14:tracePt t="249256" x="1835150" y="5454650"/>
          <p14:tracePt t="249270" x="1847850" y="5454650"/>
          <p14:tracePt t="249286" x="1860550" y="5454650"/>
          <p14:tracePt t="249302" x="1873250" y="5454650"/>
          <p14:tracePt t="249319" x="1879600" y="5454650"/>
          <p14:tracePt t="249337" x="1885950" y="5454650"/>
          <p14:tracePt t="249370" x="1892300" y="5454650"/>
          <p14:tracePt t="249527" x="1898650" y="5454650"/>
          <p14:tracePt t="249596" x="1892300" y="5454650"/>
          <p14:tracePt t="249721" x="1898650" y="5461000"/>
          <p14:tracePt t="249745" x="1905000" y="5461000"/>
          <p14:tracePt t="249752" x="1911350" y="5461000"/>
          <p14:tracePt t="249767" x="1924050" y="5461000"/>
          <p14:tracePt t="249820" x="0" y="0"/>
        </p14:tracePtLst>
        <p14:tracePtLst>
          <p14:tracePt t="251061" x="2171700" y="5505450"/>
          <p14:tracePt t="251066" x="2184400" y="5505450"/>
          <p14:tracePt t="251071" x="2209800" y="5499100"/>
          <p14:tracePt t="251086" x="2241550" y="5499100"/>
          <p14:tracePt t="251100" x="2273300" y="5499100"/>
          <p14:tracePt t="251117" x="2305050" y="5492750"/>
          <p14:tracePt t="251134" x="2330450" y="5492750"/>
          <p14:tracePt t="251151" x="2381250" y="5492750"/>
          <p14:tracePt t="251170" x="2419350" y="5486400"/>
          <p14:tracePt t="251184" x="2457450" y="5486400"/>
          <p14:tracePt t="251200" x="2489200" y="5480050"/>
          <p14:tracePt t="251217" x="2540000" y="5480050"/>
          <p14:tracePt t="251235" x="2578100" y="5480050"/>
          <p14:tracePt t="251251" x="2616200" y="5480050"/>
          <p14:tracePt t="251267" x="2647950" y="5486400"/>
          <p14:tracePt t="251283" x="2679700" y="5486400"/>
          <p14:tracePt t="251301" x="2730500" y="5492750"/>
          <p14:tracePt t="251320" x="2762250" y="5492750"/>
          <p14:tracePt t="251334" x="2794000" y="5499100"/>
          <p14:tracePt t="251351" x="2825750" y="5499100"/>
          <p14:tracePt t="251367" x="2870200" y="5505450"/>
          <p14:tracePt t="251385" x="2901950" y="5505450"/>
          <p14:tracePt t="251403" x="2933700" y="5505450"/>
          <p14:tracePt t="251419" x="2959100" y="5505450"/>
          <p14:tracePt t="251435" x="2990850" y="5511800"/>
          <p14:tracePt t="251452" x="3048000" y="5511800"/>
          <p14:tracePt t="251479" x="3060700" y="5511800"/>
          <p14:tracePt t="251487" x="3092450" y="5511800"/>
          <p14:tracePt t="251487" x="3105150" y="5511800"/>
          <p14:tracePt t="251507" x="3130550" y="5518150"/>
          <p14:tracePt t="251523" x="3155950" y="5518150"/>
          <p14:tracePt t="251536" x="3181350" y="5511800"/>
          <p14:tracePt t="251553" x="3206750" y="5511800"/>
          <p14:tracePt t="251568" x="3232150" y="5511800"/>
          <p14:tracePt t="251585" x="3257550" y="5505450"/>
          <p14:tracePt t="251601" x="3289300" y="5505450"/>
          <p14:tracePt t="251629" x="3302000" y="5505450"/>
          <p14:tracePt t="251629" x="3314700" y="5499100"/>
          <p14:tracePt t="251644" x="3321050" y="5499100"/>
          <p14:tracePt t="251652" x="3340100" y="5499100"/>
          <p14:tracePt t="251652" x="3352800" y="5499100"/>
          <p14:tracePt t="251674" x="3371850" y="5499100"/>
          <p14:tracePt t="251690" x="3390900" y="5492750"/>
          <p14:tracePt t="251703" x="3416300" y="5492750"/>
          <p14:tracePt t="251719" x="3429000" y="5492750"/>
          <p14:tracePt t="251735" x="3435350" y="5486400"/>
          <p14:tracePt t="251752" x="3454400" y="5486400"/>
          <p14:tracePt t="251752" x="3460750" y="5486400"/>
          <p14:tracePt t="251779" x="3467100" y="5486400"/>
          <p14:tracePt t="251788" x="3473450" y="5486400"/>
          <p14:tracePt t="251801" x="3486150" y="5486400"/>
          <p14:tracePt t="251801" x="3492500" y="5480050"/>
          <p14:tracePt t="251824" x="3498850" y="5480050"/>
          <p14:tracePt t="251840" x="3505200" y="5480050"/>
          <p14:tracePt t="251852" x="3511550" y="5480050"/>
          <p14:tracePt t="251869" x="3517900" y="5480050"/>
          <p14:tracePt t="251902" x="3524250" y="5480050"/>
          <p14:tracePt t="251908" x="3530600" y="5486400"/>
          <p14:tracePt t="251953" x="3536950" y="5486400"/>
          <p14:tracePt t="252088" x="3536950" y="5492750"/>
          <p14:tracePt t="252334" x="3543300" y="5492750"/>
          <p14:tracePt t="252366" x="3549650" y="5492750"/>
          <p14:tracePt t="252626" x="3556000" y="5492750"/>
          <p14:tracePt t="252657" x="3562350" y="5492750"/>
          <p14:tracePt t="252677" x="3568700" y="5492750"/>
          <p14:tracePt t="252695" x="3575050" y="5492750"/>
          <p14:tracePt t="252701" x="3575050" y="5499100"/>
          <p14:tracePt t="252709" x="3581400" y="5499100"/>
          <p14:tracePt t="252717" x="3587750" y="5499100"/>
          <p14:tracePt t="252733" x="3600450" y="5499100"/>
          <p14:tracePt t="252755" x="3606800" y="5499100"/>
          <p14:tracePt t="252769" x="3619500" y="5499100"/>
          <p14:tracePt t="252785" x="3632200" y="5499100"/>
          <p14:tracePt t="252801" x="3644900" y="5499100"/>
          <p14:tracePt t="252818" x="3670300" y="5499100"/>
          <p14:tracePt t="252839" x="3683000" y="5499100"/>
          <p14:tracePt t="252854" x="3689350" y="5499100"/>
          <p14:tracePt t="252868" x="3702050" y="5499100"/>
          <p14:tracePt t="252884" x="3740150" y="5499100"/>
          <p14:tracePt t="252906" x="3759200" y="5499100"/>
          <p14:tracePt t="252920" x="3778250" y="5499100"/>
          <p14:tracePt t="252934" x="3797300" y="5499100"/>
          <p14:tracePt t="252951" x="3816350" y="5499100"/>
          <p14:tracePt t="252968" x="3848100" y="5499100"/>
          <p14:tracePt t="252968" x="3854450" y="5499100"/>
          <p14:tracePt t="252996" x="3867150" y="5499100"/>
          <p14:tracePt t="253003" x="3886200" y="5499100"/>
          <p14:tracePt t="253003" x="3892550" y="5499100"/>
          <p14:tracePt t="253025" x="3905250" y="5499100"/>
          <p14:tracePt t="253034" x="3930650" y="5499100"/>
          <p14:tracePt t="253056" x="3949700" y="5499100"/>
          <p14:tracePt t="253070" x="3968750" y="5499100"/>
          <p14:tracePt t="253084" x="3987800" y="5499100"/>
          <p14:tracePt t="253101" x="4006850" y="5499100"/>
          <p14:tracePt t="253118" x="4038600" y="5499100"/>
          <p14:tracePt t="253118" x="4044950" y="5499100"/>
          <p14:tracePt t="253146" x="4051300" y="5492750"/>
          <p14:tracePt t="253153" x="4070350" y="5492750"/>
          <p14:tracePt t="253170" x="4089400" y="5492750"/>
          <p14:tracePt t="253183" x="4121150" y="5499100"/>
          <p14:tracePt t="253205" x="4140200" y="5499100"/>
          <p14:tracePt t="253221" x="4159250" y="5499100"/>
          <p14:tracePt t="253234" x="4178300" y="5492750"/>
          <p14:tracePt t="253251" x="4197350" y="5492750"/>
          <p14:tracePt t="253268" x="4216400" y="5492750"/>
          <p14:tracePt t="253268" x="4222750" y="5492750"/>
          <p14:tracePt t="253296" x="4235450" y="5492750"/>
          <p14:tracePt t="253303" x="4248150" y="5492750"/>
          <p14:tracePt t="253320" x="4267200" y="5492750"/>
          <p14:tracePt t="253334" x="4286250" y="5492750"/>
          <p14:tracePt t="253356" x="4298950" y="5492750"/>
          <p14:tracePt t="253370" x="4311650" y="5492750"/>
          <p14:tracePt t="253384" x="4324350" y="5486400"/>
          <p14:tracePt t="253401" x="4337050" y="5486400"/>
          <p14:tracePt t="253418" x="4362450" y="5480050"/>
          <p14:tracePt t="253437" x="4368800" y="5480050"/>
          <p14:tracePt t="253453" x="4381500" y="5473700"/>
          <p14:tracePt t="253453" x="4394200" y="5473700"/>
          <p14:tracePt t="253475" x="4400550" y="5473700"/>
          <p14:tracePt t="253484" x="4419600" y="5473700"/>
          <p14:tracePt t="253506" x="4432300" y="5473700"/>
          <p14:tracePt t="253520" x="4445000" y="5473700"/>
          <p14:tracePt t="253534" x="4457700" y="5473700"/>
          <p14:tracePt t="253551" x="4476750" y="5473700"/>
          <p14:tracePt t="253567" x="4502150" y="5473700"/>
          <p14:tracePt t="253567" x="4508500" y="5467350"/>
          <p14:tracePt t="253595" x="4521200" y="5467350"/>
          <p14:tracePt t="253610" x="4527550" y="5467350"/>
          <p14:tracePt t="253619" x="4546600" y="5467350"/>
          <p14:tracePt t="253619" x="4552950" y="5467350"/>
          <p14:tracePt t="253640" x="4565650" y="5461000"/>
          <p14:tracePt t="253655" x="4578350" y="5461000"/>
          <p14:tracePt t="253668" x="4591050" y="5467350"/>
          <p14:tracePt t="253684" x="4603750" y="5467350"/>
          <p14:tracePt t="253700" x="4616450" y="5467350"/>
          <p14:tracePt t="253717" x="4629150" y="5467350"/>
          <p14:tracePt t="253735" x="4641850" y="5473700"/>
          <p14:tracePt t="253735" x="4648200" y="5473700"/>
          <p14:tracePt t="253760" x="4660900" y="5473700"/>
          <p14:tracePt t="253776" x="4667250" y="5473700"/>
          <p14:tracePt t="253784" x="4686300" y="5473700"/>
          <p14:tracePt t="253806" x="4699000" y="5473700"/>
          <p14:tracePt t="253820" x="4705350" y="5473700"/>
          <p14:tracePt t="253835" x="4718050" y="5473700"/>
          <p14:tracePt t="253852" x="4730750" y="5473700"/>
          <p14:tracePt t="253867" x="4749800" y="5480050"/>
          <p14:tracePt t="253884" x="4768850" y="5480050"/>
          <p14:tracePt t="253884" x="4781550" y="5480050"/>
          <p14:tracePt t="253911" x="4787900" y="5480050"/>
          <p14:tracePt t="253919" x="4806950" y="5480050"/>
          <p14:tracePt t="253934" x="4832350" y="5480050"/>
          <p14:tracePt t="253956" x="4851400" y="5480050"/>
          <p14:tracePt t="253971" x="4870450" y="5480050"/>
          <p14:tracePt t="253984" x="4889500" y="5480050"/>
          <p14:tracePt t="254001" x="4908550" y="5486400"/>
          <p14:tracePt t="254017" x="4927600" y="5486400"/>
          <p14:tracePt t="254034" x="4959350" y="5486400"/>
          <p14:tracePt t="254034" x="4972050" y="5486400"/>
          <p14:tracePt t="254061" x="4978400" y="5486400"/>
          <p14:tracePt t="254070" x="5003800" y="5480050"/>
          <p14:tracePt t="254084" x="5035550" y="5480050"/>
          <p14:tracePt t="254106" x="5048250" y="5480050"/>
          <p14:tracePt t="254121" x="5067300" y="5480050"/>
          <p14:tracePt t="254135" x="5086350" y="5480050"/>
          <p14:tracePt t="254151" x="5111750" y="5480050"/>
          <p14:tracePt t="254167" x="5124450" y="5480050"/>
          <p14:tracePt t="254184" x="5143500" y="5480050"/>
          <p14:tracePt t="254184" x="5149850" y="5480050"/>
          <p14:tracePt t="254212" x="5162550" y="5480050"/>
          <p14:tracePt t="254219" x="5175250" y="5480050"/>
          <p14:tracePt t="254234" x="5200650" y="5480050"/>
          <p14:tracePt t="254257" x="5213350" y="5480050"/>
          <p14:tracePt t="254271" x="5226050" y="5480050"/>
          <p14:tracePt t="254285" x="5238750" y="5480050"/>
          <p14:tracePt t="254301" x="5257800" y="5480050"/>
          <p14:tracePt t="254317" x="5270500" y="5473700"/>
          <p14:tracePt t="254334" x="5289550" y="5473700"/>
          <p14:tracePt t="254334" x="5295900" y="5473700"/>
          <p14:tracePt t="254363" x="5308600" y="5473700"/>
          <p14:tracePt t="254368" x="5321300" y="5467350"/>
          <p14:tracePt t="254383" x="5340350" y="5467350"/>
          <p14:tracePt t="254383" x="5346700" y="5467350"/>
          <p14:tracePt t="254407" x="5359400" y="5467350"/>
          <p14:tracePt t="254422" x="5378450" y="5461000"/>
          <p14:tracePt t="254435" x="5397500" y="5461000"/>
          <p14:tracePt t="254450" x="5416550" y="5461000"/>
          <p14:tracePt t="254467" x="5435600" y="5454650"/>
          <p14:tracePt t="254484" x="5461000" y="5448300"/>
          <p14:tracePt t="254484" x="5467350" y="5448300"/>
          <p14:tracePt t="254511" x="5480050" y="5448300"/>
          <p14:tracePt t="254520" x="5499100" y="5441950"/>
          <p14:tracePt t="254534" x="5511800" y="5441950"/>
          <p14:tracePt t="254534" x="5524500" y="5441950"/>
          <p14:tracePt t="254557" x="5543550" y="5441950"/>
          <p14:tracePt t="254571" x="5562600" y="5435600"/>
          <p14:tracePt t="254584" x="5575300" y="5435600"/>
          <p14:tracePt t="254601" x="5594350" y="5441950"/>
          <p14:tracePt t="254616" x="5607050" y="5441950"/>
          <p14:tracePt t="254634" x="5632450" y="5441950"/>
          <p14:tracePt t="254662" x="5638800" y="5441950"/>
          <p14:tracePt t="254668" x="5651500" y="5441950"/>
          <p14:tracePt t="254685" x="5676900" y="5448300"/>
          <p14:tracePt t="254708" x="5689600" y="5448300"/>
          <p14:tracePt t="254721" x="5702300" y="5448300"/>
          <p14:tracePt t="254735" x="5721350" y="5454650"/>
          <p14:tracePt t="254752" x="5734050" y="5454650"/>
          <p14:tracePt t="254767" x="5746750" y="5461000"/>
          <p14:tracePt t="254784" x="5753100" y="5461000"/>
          <p14:tracePt t="254800" x="5772150" y="5461000"/>
          <p14:tracePt t="254800" x="5772150" y="5467350"/>
          <p14:tracePt t="254825" x="5784850" y="5467350"/>
          <p14:tracePt t="254842" x="5797550" y="5467350"/>
          <p14:tracePt t="254858" x="5803900" y="5467350"/>
          <p14:tracePt t="254867" x="5810250" y="5467350"/>
          <p14:tracePt t="254884" x="5822950" y="5467350"/>
          <p14:tracePt t="254902" x="5829300" y="5467350"/>
          <p14:tracePt t="254935" x="5835650" y="5467350"/>
          <p14:tracePt t="255024" x="5842000" y="5467350"/>
          <p14:tracePt t="255286" x="5848350" y="5467350"/>
          <p14:tracePt t="255307" x="5854700" y="5467350"/>
          <p14:tracePt t="255307" x="5861050" y="5467350"/>
          <p14:tracePt t="255320" x="5867400" y="5467350"/>
          <p14:tracePt t="255320" x="5873750" y="5467350"/>
          <p14:tracePt t="255336" x="5880100" y="5461000"/>
          <p14:tracePt t="255345" x="5886450" y="5461000"/>
          <p14:tracePt t="255370" x="0" y="0"/>
        </p14:tracePtLst>
        <p14:tracePtLst>
          <p14:tracePt t="256148" x="6445250" y="5480050"/>
          <p14:tracePt t="256155" x="6451600" y="5480050"/>
          <p14:tracePt t="256166" x="6457950" y="5480050"/>
          <p14:tracePt t="256168" x="6477000" y="5480050"/>
          <p14:tracePt t="256185" x="6496050" y="5480050"/>
          <p14:tracePt t="256199" x="6515100" y="5480050"/>
          <p14:tracePt t="256216" x="6540500" y="5480050"/>
          <p14:tracePt t="256239" x="6559550" y="5480050"/>
          <p14:tracePt t="256252" x="6578600" y="5480050"/>
          <p14:tracePt t="256267" x="6597650" y="5480050"/>
          <p14:tracePt t="256284" x="6610350" y="5480050"/>
          <p14:tracePt t="256300" x="6642100" y="5480050"/>
          <p14:tracePt t="256300" x="6648450" y="5480050"/>
          <p14:tracePt t="256329" x="6654800" y="5480050"/>
          <p14:tracePt t="256336" x="6673850" y="5480050"/>
          <p14:tracePt t="256352" x="6686550" y="5480050"/>
          <p14:tracePt t="256367" x="6718300" y="5480050"/>
          <p14:tracePt t="256389" x="6737350" y="5480050"/>
          <p14:tracePt t="256403" x="6756400" y="5480050"/>
          <p14:tracePt t="256417" x="6775450" y="5480050"/>
          <p14:tracePt t="256433" x="6800850" y="5480050"/>
          <p14:tracePt t="256450" x="6832600" y="5480050"/>
          <p14:tracePt t="256450" x="6838950" y="5473700"/>
          <p14:tracePt t="256478" x="6851650" y="5473700"/>
          <p14:tracePt t="256486" x="6877050" y="5467350"/>
          <p14:tracePt t="256502" x="6902450" y="5467350"/>
          <p14:tracePt t="256517" x="6940550" y="5461000"/>
          <p14:tracePt t="256538" x="6965950" y="5461000"/>
          <p14:tracePt t="256554" x="6985000" y="5461000"/>
          <p14:tracePt t="256568" x="7010400" y="5454650"/>
          <p14:tracePt t="256583" x="7029450" y="5454650"/>
          <p14:tracePt t="256600" x="7061200" y="5448300"/>
          <p14:tracePt t="256600" x="7073900" y="5448300"/>
          <p14:tracePt t="256629" x="7080250" y="5448300"/>
          <p14:tracePt t="256636" x="7099300" y="5448300"/>
          <p14:tracePt t="256652" x="7118350" y="5448300"/>
          <p14:tracePt t="256666" x="7137400" y="5448300"/>
          <p14:tracePt t="256689" x="7156450" y="5448300"/>
          <p14:tracePt t="256703" x="7175500" y="5448300"/>
          <p14:tracePt t="256716" x="7194550" y="5448300"/>
          <p14:tracePt t="256733" x="7219950" y="5441950"/>
          <p14:tracePt t="256750" x="7251700" y="5441950"/>
          <p14:tracePt t="256750" x="7264400" y="5448300"/>
          <p14:tracePt t="256779" x="7270750" y="5448300"/>
          <p14:tracePt t="256787" x="7296150" y="5448300"/>
          <p14:tracePt t="256801" x="7315200" y="5448300"/>
          <p14:tracePt t="256817" x="7340600" y="5448300"/>
          <p14:tracePt t="256839" x="7359650" y="5448300"/>
          <p14:tracePt t="256852" x="7378700" y="5448300"/>
          <p14:tracePt t="256867" x="7397750" y="5448300"/>
          <p14:tracePt t="256883" x="7423150" y="5454650"/>
          <p14:tracePt t="256899" x="7435850" y="5454650"/>
          <p14:tracePt t="256916" x="7480300" y="5454650"/>
          <p14:tracePt t="256945" x="7486650" y="5454650"/>
          <p14:tracePt t="256951" x="7512050" y="5454650"/>
          <p14:tracePt t="256951" x="7518400" y="5454650"/>
          <p14:tracePt t="256972" x="7537450" y="5454650"/>
          <p14:tracePt t="256990" x="7556500" y="5454650"/>
          <p14:tracePt t="257002" x="7575550" y="5454650"/>
          <p14:tracePt t="257017" x="7588250" y="5454650"/>
          <p14:tracePt t="257034" x="7607300" y="5454650"/>
          <p14:tracePt t="257050" x="7620000" y="5448300"/>
          <p14:tracePt t="257067" x="7645400" y="5448300"/>
          <p14:tracePt t="257067" x="7651750" y="5448300"/>
          <p14:tracePt t="257095" x="7664450" y="5448300"/>
          <p14:tracePt t="257102" x="7683500" y="5448300"/>
          <p14:tracePt t="257122" x="7696200" y="5441950"/>
          <p14:tracePt t="257136" x="7708900" y="5441950"/>
          <p14:tracePt t="257156" x="7721600" y="5441950"/>
          <p14:tracePt t="257168" x="7734300" y="5441950"/>
          <p14:tracePt t="257184" x="7747000" y="5441950"/>
          <p14:tracePt t="257199" x="7753350" y="5441950"/>
          <p14:tracePt t="257217" x="7766050" y="5435600"/>
          <p14:tracePt t="257234" x="7772400" y="5435600"/>
          <p14:tracePt t="257249" x="7785100" y="5435600"/>
          <p14:tracePt t="257267" x="7797800" y="5435600"/>
          <p14:tracePt t="257290" x="7804150" y="5435600"/>
          <p14:tracePt t="257305" x="7816850" y="5435600"/>
          <p14:tracePt t="257318" x="7829550" y="5435600"/>
          <p14:tracePt t="257334" x="7835900" y="5435600"/>
          <p14:tracePt t="257349" x="7848600" y="5435600"/>
          <p14:tracePt t="257366" x="7867650" y="5429250"/>
          <p14:tracePt t="257366" x="7874000" y="5429250"/>
          <p14:tracePt t="257394" x="7886700" y="5429250"/>
          <p14:tracePt t="257409" x="7899400" y="5429250"/>
          <p14:tracePt t="257418" x="7912100" y="5435600"/>
          <p14:tracePt t="257433" x="7937500" y="5435600"/>
          <p14:tracePt t="257455" x="7950200" y="5429250"/>
          <p14:tracePt t="257469" x="7969250" y="5429250"/>
          <p14:tracePt t="257483" x="7981950" y="5435600"/>
          <p14:tracePt t="257499" x="8001000" y="5435600"/>
          <p14:tracePt t="257516" x="8020050" y="5435600"/>
          <p14:tracePt t="257516" x="8032750" y="5435600"/>
          <p14:tracePt t="257545" x="8039100" y="5435600"/>
          <p14:tracePt t="257553" x="8058150" y="5441950"/>
          <p14:tracePt t="257566" x="8077200" y="5441950"/>
          <p14:tracePt t="257583" x="8108950" y="5441950"/>
          <p14:tracePt t="257606" x="8128000" y="5448300"/>
          <p14:tracePt t="257617" x="8140700" y="5448300"/>
          <p14:tracePt t="257634" x="8159750" y="5448300"/>
          <p14:tracePt t="257650" x="8178800" y="5454650"/>
          <p14:tracePt t="257666" x="8197850" y="5454650"/>
          <p14:tracePt t="257666" x="8204200" y="5454650"/>
          <p14:tracePt t="257687" x="8229600" y="5454650"/>
          <p14:tracePt t="257687" x="8235950" y="5454650"/>
          <p14:tracePt t="257709" x="8248650" y="5454650"/>
          <p14:tracePt t="257717" x="8267700" y="5454650"/>
          <p14:tracePt t="257733" x="8299450" y="5448300"/>
          <p14:tracePt t="257755" x="8318500" y="5448300"/>
          <p14:tracePt t="257768" x="8343900" y="5448300"/>
          <p14:tracePt t="257783" x="8362950" y="5448300"/>
          <p14:tracePt t="257798" x="8375650" y="5448300"/>
          <p14:tracePt t="257816" x="8394700" y="5448300"/>
          <p14:tracePt t="257816" x="8401050" y="5448300"/>
          <p14:tracePt t="257816" x="8413750" y="5448300"/>
          <p14:tracePt t="257844" x="8420100" y="5448300"/>
          <p14:tracePt t="257844" x="8426450" y="5448300"/>
          <p14:tracePt t="257860" x="8432800" y="5448300"/>
          <p14:tracePt t="257866" x="8445500" y="5448300"/>
          <p14:tracePt t="257883" x="8464550" y="5448300"/>
          <p14:tracePt t="257904" x="8470900" y="5448300"/>
          <p14:tracePt t="257916" x="8477250" y="5448300"/>
          <p14:tracePt t="257935" x="8470900" y="5448300"/>
          <p14:tracePt t="257949" x="8439150" y="5441950"/>
          <p14:tracePt t="257987" x="0" y="0"/>
        </p14:tracePtLst>
        <p14:tracePtLst>
          <p14:tracePt t="259464" x="1041400" y="5708650"/>
          <p14:tracePt t="259475" x="1047750" y="5708650"/>
          <p14:tracePt t="259483" x="1054100" y="5708650"/>
          <p14:tracePt t="259487" x="1060450" y="5715000"/>
          <p14:tracePt t="259497" x="1079500" y="5715000"/>
          <p14:tracePt t="259497" x="1085850" y="5715000"/>
          <p14:tracePt t="259517" x="1104900" y="5715000"/>
          <p14:tracePt t="259532" x="1130300" y="5721350"/>
          <p14:tracePt t="259547" x="1155700" y="5721350"/>
          <p14:tracePt t="259565" x="1193800" y="5715000"/>
          <p14:tracePt t="259584" x="1231900" y="5715000"/>
          <p14:tracePt t="259598" x="1263650" y="5715000"/>
          <p14:tracePt t="259614" x="1295400" y="5715000"/>
          <p14:tracePt t="259630" x="1333500" y="5715000"/>
          <p14:tracePt t="259649" x="1390650" y="5708650"/>
          <p14:tracePt t="259649" x="1409700" y="5702300"/>
          <p14:tracePt t="259677" x="1428750" y="5702300"/>
          <p14:tracePt t="259684" x="1466850" y="5695950"/>
          <p14:tracePt t="259699" x="1511300" y="5689600"/>
          <p14:tracePt t="259699" x="1530350" y="5683250"/>
          <p14:tracePt t="259721" x="1574800" y="5670550"/>
          <p14:tracePt t="259736" x="1612900" y="5664200"/>
          <p14:tracePt t="259749" x="1651000" y="5664200"/>
          <p14:tracePt t="259765" x="1689100" y="5657850"/>
          <p14:tracePt t="259782" x="1720850" y="5657850"/>
          <p14:tracePt t="259799" x="1771650" y="5657850"/>
          <p14:tracePt t="259799" x="1790700" y="5657850"/>
          <p14:tracePt t="259827" x="1803400" y="5657850"/>
          <p14:tracePt t="259835" x="1841500" y="5657850"/>
          <p14:tracePt t="259849" x="1873250" y="5657850"/>
          <p14:tracePt t="259849" x="1885950" y="5657850"/>
          <p14:tracePt t="259872" x="1917700" y="5657850"/>
          <p14:tracePt t="259886" x="1949450" y="5657850"/>
          <p14:tracePt t="259900" x="1974850" y="5664200"/>
          <p14:tracePt t="259916" x="1993900" y="5664200"/>
          <p14:tracePt t="259932" x="2019300" y="5664200"/>
          <p14:tracePt t="259949" x="2044700" y="5670550"/>
          <p14:tracePt t="259949" x="2057400" y="5670550"/>
          <p14:tracePt t="259977" x="2063750" y="5670550"/>
          <p14:tracePt t="259985" x="2089150" y="5670550"/>
          <p14:tracePt t="260000" x="2108200" y="5676900"/>
          <p14:tracePt t="260000" x="2114550" y="5676900"/>
          <p14:tracePt t="260020" x="2133600" y="5683250"/>
          <p14:tracePt t="260036" x="2152650" y="5689600"/>
          <p14:tracePt t="260050" x="2165350" y="5695950"/>
          <p14:tracePt t="260066" x="2178050" y="5702300"/>
          <p14:tracePt t="260082" x="2190750" y="5702300"/>
          <p14:tracePt t="260099" x="2209800" y="5708650"/>
          <p14:tracePt t="260099" x="2216150" y="5715000"/>
          <p14:tracePt t="260126" x="2222500" y="5715000"/>
          <p14:tracePt t="260135" x="2235200" y="5715000"/>
          <p14:tracePt t="260149" x="2247900" y="5715000"/>
          <p14:tracePt t="260149" x="2254250" y="5721350"/>
          <p14:tracePt t="260171" x="2266950" y="5721350"/>
          <p14:tracePt t="260185" x="2279650" y="5721350"/>
          <p14:tracePt t="260201" x="2292350" y="5727700"/>
          <p14:tracePt t="260215" x="2305050" y="5727700"/>
          <p14:tracePt t="260231" x="2317750" y="5727700"/>
          <p14:tracePt t="260249" x="2336800" y="5734050"/>
          <p14:tracePt t="260249" x="2343150" y="5734050"/>
          <p14:tracePt t="260249" x="2349500" y="5734050"/>
          <p14:tracePt t="260277" x="2362200" y="5740400"/>
          <p14:tracePt t="260277" x="2368550" y="5740400"/>
          <p14:tracePt t="260292" x="2374900" y="5740400"/>
          <p14:tracePt t="260292" x="2381250" y="5746750"/>
          <p14:tracePt t="260306" x="2393950" y="5746750"/>
          <p14:tracePt t="260321" x="2406650" y="5746750"/>
          <p14:tracePt t="260336" x="2419350" y="5753100"/>
          <p14:tracePt t="260351" x="2438400" y="5753100"/>
          <p14:tracePt t="260366" x="2451100" y="5753100"/>
          <p14:tracePt t="260381" x="2470150" y="5753100"/>
          <p14:tracePt t="260398" x="2489200" y="5759450"/>
          <p14:tracePt t="260398" x="2501900" y="5759450"/>
          <p14:tracePt t="260427" x="2508250" y="5759450"/>
          <p14:tracePt t="260427" x="2520950" y="5759450"/>
          <p14:tracePt t="260442" x="2527300" y="5759450"/>
          <p14:tracePt t="260450" x="2540000" y="5759450"/>
          <p14:tracePt t="260450" x="2552700" y="5759450"/>
          <p14:tracePt t="260472" x="2571750" y="5759450"/>
          <p14:tracePt t="260489" x="2584450" y="5753100"/>
          <p14:tracePt t="260501" x="2609850" y="5753100"/>
          <p14:tracePt t="260516" x="2628900" y="5753100"/>
          <p14:tracePt t="260532" x="2647950" y="5753100"/>
          <p14:tracePt t="260549" x="2660650" y="5753100"/>
          <p14:tracePt t="260549" x="2673350" y="5753100"/>
          <p14:tracePt t="260571" x="2692400" y="5753100"/>
          <p14:tracePt t="260571" x="2698750" y="5753100"/>
          <p14:tracePt t="260592" x="2711450" y="5753100"/>
          <p14:tracePt t="260600" x="2730500" y="5753100"/>
          <p14:tracePt t="260616" x="2762250" y="5746750"/>
          <p14:tracePt t="260638" x="2781300" y="5746750"/>
          <p14:tracePt t="260651" x="2800350" y="5746750"/>
          <p14:tracePt t="260666" x="2819400" y="5746750"/>
          <p14:tracePt t="260682" x="2838450" y="5746750"/>
          <p14:tracePt t="260699" x="2857500" y="5746750"/>
          <p14:tracePt t="260699" x="2863850" y="5746750"/>
          <p14:tracePt t="260699" x="2870200" y="5746750"/>
          <p14:tracePt t="260727" x="2876550" y="5746750"/>
          <p14:tracePt t="260727" x="2889250" y="5746750"/>
          <p14:tracePt t="260742" x="2895600" y="5746750"/>
          <p14:tracePt t="260749" x="2914650" y="5740400"/>
          <p14:tracePt t="260765" x="2946400" y="5740400"/>
          <p14:tracePt t="260788" x="2959100" y="5740400"/>
          <p14:tracePt t="260801" x="2978150" y="5740400"/>
          <p14:tracePt t="260816" x="2997200" y="5740400"/>
          <p14:tracePt t="260831" x="3016250" y="5740400"/>
          <p14:tracePt t="260850" x="3028950" y="5740400"/>
          <p14:tracePt t="260850" x="3041650" y="5740400"/>
          <p14:tracePt t="260870" x="3054350" y="5734050"/>
          <p14:tracePt t="260870" x="3060700" y="5734050"/>
          <p14:tracePt t="260893" x="3067050" y="5734050"/>
          <p14:tracePt t="260900" x="3079750" y="5740400"/>
          <p14:tracePt t="260915" x="3105150" y="5740400"/>
          <p14:tracePt t="260937" x="3124200" y="5740400"/>
          <p14:tracePt t="260951" x="3136900" y="5740400"/>
          <p14:tracePt t="260966" x="3149600" y="5740400"/>
          <p14:tracePt t="260981" x="3162300" y="5740400"/>
          <p14:tracePt t="260998" x="3168650" y="5740400"/>
          <p14:tracePt t="261015" x="3200400" y="5740400"/>
          <p14:tracePt t="261042" x="3206750" y="5734050"/>
          <p14:tracePt t="261049" x="3219450" y="5734050"/>
          <p14:tracePt t="261065" x="3238500" y="5734050"/>
          <p14:tracePt t="261088" x="3251200" y="5734050"/>
          <p14:tracePt t="261101" x="3263900" y="5734050"/>
          <p14:tracePt t="261117" x="3276600" y="5734050"/>
          <p14:tracePt t="261131" x="3289300" y="5734050"/>
          <p14:tracePt t="261148" x="3295650" y="5727700"/>
          <p14:tracePt t="261165" x="3314700" y="5727700"/>
          <p14:tracePt t="261165" x="3321050" y="5734050"/>
          <p14:tracePt t="261194" x="3327400" y="5734050"/>
          <p14:tracePt t="261200" x="3340100" y="5734050"/>
          <p14:tracePt t="261216" x="3365500" y="5740400"/>
          <p14:tracePt t="261238" x="3378200" y="5740400"/>
          <p14:tracePt t="261252" x="3397250" y="5740400"/>
          <p14:tracePt t="261267" x="3409950" y="5740400"/>
          <p14:tracePt t="261281" x="3429000" y="5740400"/>
          <p14:tracePt t="261298" x="3448050" y="5740400"/>
          <p14:tracePt t="261315" x="3467100" y="5740400"/>
          <p14:tracePt t="261331" x="3511550" y="5746750"/>
          <p14:tracePt t="261331" x="3524250" y="5746750"/>
          <p14:tracePt t="261358" x="3536950" y="5746750"/>
          <p14:tracePt t="261358" x="3556000" y="5746750"/>
          <p14:tracePt t="261372" x="3568700" y="5746750"/>
          <p14:tracePt t="261381" x="3613150" y="5740400"/>
          <p14:tracePt t="261401" x="3638550" y="5740400"/>
          <p14:tracePt t="261415" x="3670300" y="5734050"/>
          <p14:tracePt t="261432" x="3702050" y="5734050"/>
          <p14:tracePt t="261448" x="3727450" y="5734050"/>
          <p14:tracePt t="261465" x="3759200" y="5734050"/>
          <p14:tracePt t="261481" x="3822700" y="5727700"/>
          <p14:tracePt t="261508" x="3841750" y="5727700"/>
          <p14:tracePt t="261516" x="3879850" y="5727700"/>
          <p14:tracePt t="261538" x="3905250" y="5727700"/>
          <p14:tracePt t="261551" x="3930650" y="5727700"/>
          <p14:tracePt t="261568" x="3956050" y="5727700"/>
          <p14:tracePt t="261582" x="3981450" y="5727700"/>
          <p14:tracePt t="261598" x="4006850" y="5734050"/>
          <p14:tracePt t="261614" x="4025900" y="5734050"/>
          <p14:tracePt t="261630" x="4070350" y="5734050"/>
          <p14:tracePt t="261659" x="4083050" y="5740400"/>
          <p14:tracePt t="261667" x="4102100" y="5740400"/>
          <p14:tracePt t="261681" x="4140200" y="5746750"/>
          <p14:tracePt t="261704" x="4159250" y="5746750"/>
          <p14:tracePt t="261718" x="4178300" y="5746750"/>
          <p14:tracePt t="261731" x="4197350" y="5746750"/>
          <p14:tracePt t="261748" x="4216400" y="5753100"/>
          <p14:tracePt t="261765" x="4235450" y="5753100"/>
          <p14:tracePt t="261781" x="4267200" y="5753100"/>
          <p14:tracePt t="261781" x="4279900" y="5753100"/>
          <p14:tracePt t="261810" x="4292600" y="5753100"/>
          <p14:tracePt t="261816" x="4311650" y="5753100"/>
          <p14:tracePt t="261831" x="4349750" y="5746750"/>
          <p14:tracePt t="261854" x="4368800" y="5746750"/>
          <p14:tracePt t="261867" x="4394200" y="5740400"/>
          <p14:tracePt t="261882" x="4419600" y="5740400"/>
          <p14:tracePt t="261898" x="4445000" y="5734050"/>
          <p14:tracePt t="261914" x="4470400" y="5734050"/>
          <p14:tracePt t="261931" x="4514850" y="5727700"/>
          <p14:tracePt t="261931" x="4527550" y="5727700"/>
          <p14:tracePt t="261958" x="4540250" y="5727700"/>
          <p14:tracePt t="261966" x="4572000" y="5727700"/>
          <p14:tracePt t="261981" x="4616450" y="5721350"/>
          <p14:tracePt t="262004" x="4641850" y="5721350"/>
          <p14:tracePt t="262018" x="4667250" y="5721350"/>
          <p14:tracePt t="262032" x="4692650" y="5721350"/>
          <p14:tracePt t="262047" x="4718050" y="5721350"/>
          <p14:tracePt t="262065" x="4749800" y="5715000"/>
          <p14:tracePt t="262081" x="4787900" y="5715000"/>
          <p14:tracePt t="262081" x="4800600" y="5715000"/>
          <p14:tracePt t="262108" x="4813300" y="5715000"/>
          <p14:tracePt t="262115" x="4826000" y="5708650"/>
          <p14:tracePt t="262131" x="4864100" y="5708650"/>
          <p14:tracePt t="262153" x="4889500" y="5708650"/>
          <p14:tracePt t="262168" x="4914900" y="5715000"/>
          <p14:tracePt t="262182" x="4933950" y="5715000"/>
          <p14:tracePt t="262198" x="4953000" y="5715000"/>
          <p14:tracePt t="262215" x="4965700" y="5715000"/>
          <p14:tracePt t="262231" x="4984750" y="5715000"/>
          <p14:tracePt t="262252" x="4991100" y="5715000"/>
          <p14:tracePt t="262266" x="5003800" y="5715000"/>
          <p14:tracePt t="262281" x="5016500" y="5715000"/>
          <p14:tracePt t="262300" x="5029200" y="5715000"/>
          <p14:tracePt t="262318" x="5035550" y="5715000"/>
          <p14:tracePt t="262331" x="5041900" y="5715000"/>
          <p14:tracePt t="262350" x="5048250" y="5715000"/>
          <p14:tracePt t="262364" x="5048250" y="5708650"/>
          <p14:tracePt t="262381" x="5054600" y="5708650"/>
          <p14:tracePt t="262399" x="5054600" y="5715000"/>
          <p14:tracePt t="262414" x="5054600" y="5708650"/>
          <p14:tracePt t="262447" x="5060950" y="5702300"/>
          <p14:tracePt t="262453" x="5067300" y="5689600"/>
          <p14:tracePt t="262469" x="5080000" y="5670550"/>
          <p14:tracePt t="262501" x="0" y="0"/>
        </p14:tracePtLst>
        <p14:tracePtLst>
          <p14:tracePt t="270339" x="165100" y="5778500"/>
          <p14:tracePt t="270354" x="165100" y="5784850"/>
          <p14:tracePt t="270364" x="165100" y="5791200"/>
          <p14:tracePt t="270373" x="158750" y="5791200"/>
          <p14:tracePt t="270377" x="158750" y="5803900"/>
          <p14:tracePt t="270394" x="152400" y="5822950"/>
          <p14:tracePt t="270411" x="146050" y="5842000"/>
          <p14:tracePt t="270427" x="139700" y="5854700"/>
          <p14:tracePt t="270444" x="133350" y="5867400"/>
          <p14:tracePt t="270463" x="133350" y="5886450"/>
          <p14:tracePt t="270479" x="133350" y="5899150"/>
          <p14:tracePt t="270479" x="133350" y="5905500"/>
          <p14:tracePt t="270500" x="139700" y="5924550"/>
          <p14:tracePt t="270517" x="146050" y="5937250"/>
          <p14:tracePt t="270530" x="146050" y="5962650"/>
          <p14:tracePt t="270546" x="152400" y="5981700"/>
          <p14:tracePt t="270562" x="146050" y="6000750"/>
          <p14:tracePt t="270578" x="133350" y="6045200"/>
          <p14:tracePt t="270578" x="127000" y="6064250"/>
          <p14:tracePt t="270606" x="120650" y="6083300"/>
          <p14:tracePt t="270614" x="101600" y="6115050"/>
          <p14:tracePt t="270629" x="95250" y="6134100"/>
          <p14:tracePt t="270629" x="88900" y="6140450"/>
          <p14:tracePt t="270651" x="82550" y="6153150"/>
          <p14:tracePt t="270684" x="82550" y="6159500"/>
          <p14:tracePt t="270689" x="88900" y="6159500"/>
          <p14:tracePt t="270695" x="95250" y="6159500"/>
          <p14:tracePt t="270712" x="107950" y="6159500"/>
          <p14:tracePt t="270728" x="133350" y="6153150"/>
          <p14:tracePt t="270728" x="139700" y="6153150"/>
          <p14:tracePt t="270756" x="152400" y="6153150"/>
          <p14:tracePt t="270764" x="165100" y="6159500"/>
          <p14:tracePt t="270779" x="184150" y="6159500"/>
          <p14:tracePt t="270779" x="190500" y="6165850"/>
          <p14:tracePt t="270800" x="203200" y="6184900"/>
          <p14:tracePt t="270816" x="209550" y="6203950"/>
          <p14:tracePt t="270830" x="222250" y="6235700"/>
          <p14:tracePt t="270845" x="234950" y="6267450"/>
          <p14:tracePt t="270863" x="241300" y="6299200"/>
          <p14:tracePt t="270878" x="254000" y="6343650"/>
          <p14:tracePt t="270878" x="254000" y="6362700"/>
          <p14:tracePt t="270907" x="254000" y="6375400"/>
          <p14:tracePt t="270915" x="260350" y="6400800"/>
          <p14:tracePt t="270929" x="266700" y="6426200"/>
          <p14:tracePt t="270929" x="266700" y="6438900"/>
          <p14:tracePt t="270951" x="266700" y="6470650"/>
          <p14:tracePt t="270966" x="260350" y="6496050"/>
          <p14:tracePt t="270980" x="260350" y="6508750"/>
          <p14:tracePt t="270996" x="260350" y="6521450"/>
          <p14:tracePt t="271011" x="254000" y="6527800"/>
          <p14:tracePt t="271028" x="254000" y="6534150"/>
          <p14:tracePt t="271046" x="260350" y="6534150"/>
          <p14:tracePt t="271062" x="266700" y="6527800"/>
          <p14:tracePt t="271095" x="0" y="0"/>
        </p14:tracePtLst>
        <p14:tracePtLst>
          <p14:tracePt t="272856" x="539750" y="6108700"/>
          <p14:tracePt t="272865" x="552450" y="6108700"/>
          <p14:tracePt t="272876" x="558800" y="6108700"/>
          <p14:tracePt t="272880" x="584200" y="6108700"/>
          <p14:tracePt t="272894" x="609600" y="6108700"/>
          <p14:tracePt t="272910" x="635000" y="6108700"/>
          <p14:tracePt t="272927" x="673100" y="6115050"/>
          <p14:tracePt t="272946" x="704850" y="6115050"/>
          <p14:tracePt t="272960" x="736600" y="6115050"/>
          <p14:tracePt t="272976" x="774700" y="6115050"/>
          <p14:tracePt t="272993" x="806450" y="6115050"/>
          <p14:tracePt t="273010" x="850900" y="6108700"/>
          <p14:tracePt t="273010" x="869950" y="6102350"/>
          <p14:tracePt t="273039" x="882650" y="6102350"/>
          <p14:tracePt t="273047" x="920750" y="6096000"/>
          <p14:tracePt t="273061" x="965200" y="6096000"/>
          <p14:tracePt t="273083" x="990600" y="6096000"/>
          <p14:tracePt t="273098" x="1022350" y="6089650"/>
          <p14:tracePt t="273112" x="1047750" y="6089650"/>
          <p14:tracePt t="273128" x="1073150" y="6089650"/>
          <p14:tracePt t="273144" x="1098550" y="6089650"/>
          <p14:tracePt t="273161" x="1136650" y="6089650"/>
          <p14:tracePt t="273161" x="1149350" y="6089650"/>
          <p14:tracePt t="273189" x="1162050" y="6089650"/>
          <p14:tracePt t="273195" x="1187450" y="6089650"/>
          <p14:tracePt t="273211" x="1212850" y="6089650"/>
          <p14:tracePt t="273211" x="1225550" y="6089650"/>
          <p14:tracePt t="273233" x="1250950" y="6096000"/>
          <p14:tracePt t="273248" x="1270000" y="6096000"/>
          <p14:tracePt t="273262" x="1295400" y="6096000"/>
          <p14:tracePt t="273277" x="1320800" y="6102350"/>
          <p14:tracePt t="273293" x="1339850" y="6108700"/>
          <p14:tracePt t="273311" x="1384300" y="6115050"/>
          <p14:tracePt t="273311" x="1397000" y="6115050"/>
          <p14:tracePt t="273339" x="1409700" y="6115050"/>
          <p14:tracePt t="273339" x="1428750" y="6115050"/>
          <p14:tracePt t="273354" x="1441450" y="6121400"/>
          <p14:tracePt t="273354" x="1454150" y="6121400"/>
          <p14:tracePt t="273368" x="1479550" y="6127750"/>
          <p14:tracePt t="273383" x="1511300" y="6134100"/>
          <p14:tracePt t="273398" x="1536700" y="6134100"/>
          <p14:tracePt t="273413" x="1562100" y="6140450"/>
          <p14:tracePt t="273428" x="1587500" y="6140450"/>
          <p14:tracePt t="273444" x="1612900" y="6140450"/>
          <p14:tracePt t="273461" x="1638300" y="6140450"/>
          <p14:tracePt t="273461" x="1663700" y="6140450"/>
          <p14:tracePt t="273489" x="1676400" y="6140450"/>
          <p14:tracePt t="273497" x="1708150" y="6146800"/>
          <p14:tracePt t="273497" x="1720850" y="6146800"/>
          <p14:tracePt t="273517" x="1746250" y="6146800"/>
          <p14:tracePt t="273534" x="1778000" y="6140450"/>
          <p14:tracePt t="273548" x="1803400" y="6140450"/>
          <p14:tracePt t="273562" x="1828800" y="6134100"/>
          <p14:tracePt t="273579" x="1860550" y="6134100"/>
          <p14:tracePt t="273594" x="1879600" y="6134100"/>
          <p14:tracePt t="273611" x="1905000" y="6134100"/>
          <p14:tracePt t="273611" x="1930400" y="6134100"/>
          <p14:tracePt t="273639" x="1949450" y="6134100"/>
          <p14:tracePt t="273647" x="1974850" y="6134100"/>
          <p14:tracePt t="273662" x="2006600" y="6134100"/>
          <p14:tracePt t="273677" x="2044700" y="6134100"/>
          <p14:tracePt t="273699" x="2070100" y="6127750"/>
          <p14:tracePt t="273712" x="2095500" y="6127750"/>
          <p14:tracePt t="273728" x="2120900" y="6121400"/>
          <p14:tracePt t="273744" x="2152650" y="6121400"/>
          <p14:tracePt t="273760" x="2178050" y="6115050"/>
          <p14:tracePt t="273777" x="2222500" y="6108700"/>
          <p14:tracePt t="273805" x="2235200" y="6108700"/>
          <p14:tracePt t="273811" x="2260600" y="6102350"/>
          <p14:tracePt t="273827" x="2305050" y="6096000"/>
          <p14:tracePt t="273850" x="2330450" y="6096000"/>
          <p14:tracePt t="273864" x="2355850" y="6089650"/>
          <p14:tracePt t="273879" x="2381250" y="6089650"/>
          <p14:tracePt t="273893" x="2400300" y="6089650"/>
          <p14:tracePt t="273911" x="2425700" y="6089650"/>
          <p14:tracePt t="273927" x="2457450" y="6089650"/>
          <p14:tracePt t="273927" x="2470150" y="6089650"/>
          <p14:tracePt t="273954" x="2482850" y="6089650"/>
          <p14:tracePt t="273963" x="2501900" y="6089650"/>
          <p14:tracePt t="273978" x="2527300" y="6083300"/>
          <p14:tracePt t="274000" x="2540000" y="6083300"/>
          <p14:tracePt t="274013" x="2565400" y="6083300"/>
          <p14:tracePt t="274029" x="2584450" y="6083300"/>
          <p14:tracePt t="274043" x="2603500" y="6083300"/>
          <p14:tracePt t="274061" x="2628900" y="6083300"/>
          <p14:tracePt t="274077" x="2667000" y="6083300"/>
          <p14:tracePt t="274105" x="2673350" y="6083300"/>
          <p14:tracePt t="274111" x="2692400" y="6083300"/>
          <p14:tracePt t="274128" x="2717800" y="6083300"/>
          <p14:tracePt t="274149" x="2730500" y="6083300"/>
          <p14:tracePt t="274163" x="2749550" y="6083300"/>
          <p14:tracePt t="274179" x="2762250" y="6089650"/>
          <p14:tracePt t="274194" x="2781300" y="6089650"/>
          <p14:tracePt t="274210" x="2800350" y="6089650"/>
          <p14:tracePt t="274227" x="2819400" y="6089650"/>
          <p14:tracePt t="274227" x="2825750" y="6089650"/>
          <p14:tracePt t="274255" x="2832100" y="6089650"/>
          <p14:tracePt t="274261" x="2844800" y="6089650"/>
          <p14:tracePt t="274278" x="2857500" y="6089650"/>
          <p14:tracePt t="274278" x="2863850" y="6089650"/>
          <p14:tracePt t="274300" x="2876550" y="6089650"/>
          <p14:tracePt t="274313" x="2889250" y="6089650"/>
          <p14:tracePt t="274329" x="2895600" y="6089650"/>
          <p14:tracePt t="274343" x="2908300" y="6089650"/>
          <p14:tracePt t="274361" x="2927350" y="6083300"/>
          <p14:tracePt t="274377" x="2946400" y="6083300"/>
          <p14:tracePt t="274377" x="2952750" y="6083300"/>
          <p14:tracePt t="274405" x="2959100" y="6083300"/>
          <p14:tracePt t="274410" x="2971800" y="6083300"/>
          <p14:tracePt t="274428" x="2978150" y="6083300"/>
          <p14:tracePt t="274428" x="2984500" y="6083300"/>
          <p14:tracePt t="274450" x="2990850" y="6083300"/>
          <p14:tracePt t="274465" x="3003550" y="6076950"/>
          <p14:tracePt t="274478" x="3016250" y="6076950"/>
          <p14:tracePt t="274493" x="3028950" y="6076950"/>
          <p14:tracePt t="274510" x="3048000" y="6076950"/>
          <p14:tracePt t="274527" x="3067050" y="6076950"/>
          <p14:tracePt t="274547" x="3079750" y="6076950"/>
          <p14:tracePt t="274547" x="3086100" y="6076950"/>
          <p14:tracePt t="274569" x="3098800" y="6076950"/>
          <p14:tracePt t="274578" x="3117850" y="6076950"/>
          <p14:tracePt t="274599" x="3130550" y="6070600"/>
          <p14:tracePt t="274614" x="3136900" y="6070600"/>
          <p14:tracePt t="274627" x="3149600" y="6070600"/>
          <p14:tracePt t="274644" x="3162300" y="6070600"/>
          <p14:tracePt t="274661" x="3181350" y="6070600"/>
          <p14:tracePt t="274677" x="3206750" y="6070600"/>
          <p14:tracePt t="274677" x="3213100" y="6076950"/>
          <p14:tracePt t="274706" x="3225800" y="6076950"/>
          <p14:tracePt t="274713" x="3244850" y="6076950"/>
          <p14:tracePt t="274713" x="3251200" y="6076950"/>
          <p14:tracePt t="274736" x="3263900" y="6076950"/>
          <p14:tracePt t="274743" x="3289300" y="6076950"/>
          <p14:tracePt t="274768" x="3302000" y="6076950"/>
          <p14:tracePt t="274781" x="3321050" y="6076950"/>
          <p14:tracePt t="274794" x="3340100" y="6076950"/>
          <p14:tracePt t="274810" x="3365500" y="6076950"/>
          <p14:tracePt t="274826" x="3403600" y="6070600"/>
          <p14:tracePt t="274849" x="3422650" y="6070600"/>
          <p14:tracePt t="274849" x="3435350" y="6070600"/>
          <p14:tracePt t="274870" x="3448050" y="6070600"/>
          <p14:tracePt t="274879" x="3473450" y="6070600"/>
          <p14:tracePt t="274894" x="3511550" y="6070600"/>
          <p14:tracePt t="274917" x="3530600" y="6070600"/>
          <p14:tracePt t="274930" x="3556000" y="6070600"/>
          <p14:tracePt t="274944" x="3581400" y="6070600"/>
          <p14:tracePt t="274961" x="3600450" y="6070600"/>
          <p14:tracePt t="274977" x="3619500" y="6070600"/>
          <p14:tracePt t="274993" x="3657600" y="6070600"/>
          <p14:tracePt t="274993" x="3663950" y="6070600"/>
          <p14:tracePt t="275021" x="3676650" y="6070600"/>
          <p14:tracePt t="275029" x="3695700" y="6070600"/>
          <p14:tracePt t="275043" x="3727450" y="6070600"/>
          <p14:tracePt t="275066" x="3746500" y="6064250"/>
          <p14:tracePt t="275079" x="3765550" y="6064250"/>
          <p14:tracePt t="275093" x="3790950" y="6064250"/>
          <p14:tracePt t="275110" x="3810000" y="6057900"/>
          <p14:tracePt t="275127" x="3822700" y="6057900"/>
          <p14:tracePt t="275143" x="3848100" y="6057900"/>
          <p14:tracePt t="275164" x="3867150" y="6057900"/>
          <p14:tracePt t="275164" x="3879850" y="6057900"/>
          <p14:tracePt t="275185" x="3886200" y="6057900"/>
          <p14:tracePt t="275193" x="3898900" y="6057900"/>
          <p14:tracePt t="275211" x="3911600" y="6057900"/>
          <p14:tracePt t="275230" x="3917950" y="6057900"/>
          <p14:tracePt t="275244" x="3924300" y="6057900"/>
          <p14:tracePt t="275260" x="3930650" y="6057900"/>
          <p14:tracePt t="275278" x="3943350" y="6057900"/>
          <p14:tracePt t="275293" x="3956050" y="6057900"/>
          <p14:tracePt t="275293" x="3962400" y="6057900"/>
          <p14:tracePt t="275320" x="3968750" y="6057900"/>
          <p14:tracePt t="275320" x="3975100" y="6057900"/>
          <p14:tracePt t="275334" x="3981450" y="6057900"/>
          <p14:tracePt t="275343" x="3994150" y="6057900"/>
          <p14:tracePt t="275366" x="4013200" y="6057900"/>
          <p14:tracePt t="275380" x="4025900" y="6057900"/>
          <p14:tracePt t="275395" x="4038600" y="6057900"/>
          <p14:tracePt t="275411" x="4057650" y="6057900"/>
          <p14:tracePt t="275427" x="4076700" y="6064250"/>
          <p14:tracePt t="275427" x="4083050" y="6064250"/>
          <p14:tracePt t="275449" x="4102100" y="6064250"/>
          <p14:tracePt t="275449" x="4114800" y="6064250"/>
          <p14:tracePt t="275469" x="4121150" y="6070600"/>
          <p14:tracePt t="275478" x="4140200" y="6070600"/>
          <p14:tracePt t="275478" x="4152900" y="6076950"/>
          <p14:tracePt t="275501" x="4178300" y="6076950"/>
          <p14:tracePt t="275515" x="4197350" y="6076950"/>
          <p14:tracePt t="275530" x="4216400" y="6076950"/>
          <p14:tracePt t="275546" x="4241800" y="6076950"/>
          <p14:tracePt t="275559" x="4260850" y="6076950"/>
          <p14:tracePt t="275577" x="4279900" y="6076950"/>
          <p14:tracePt t="275594" x="4311650" y="6076950"/>
          <p14:tracePt t="275594" x="4324350" y="6076950"/>
          <p14:tracePt t="275622" x="4343400" y="6076950"/>
          <p14:tracePt t="275634" x="4356100" y="6076950"/>
          <p14:tracePt t="275634" x="4362450" y="6076950"/>
          <p14:tracePt t="275650" x="4381500" y="6076950"/>
          <p14:tracePt t="275666" x="4400550" y="6083300"/>
          <p14:tracePt t="275680" x="4419600" y="6083300"/>
          <p14:tracePt t="275694" x="4432300" y="6083300"/>
          <p14:tracePt t="275710" x="4445000" y="6083300"/>
          <p14:tracePt t="275727" x="4457700" y="6083300"/>
          <p14:tracePt t="275745" x="4464050" y="6083300"/>
          <p14:tracePt t="275745" x="4470400" y="6083300"/>
          <p14:tracePt t="275771" x="4489450" y="6089650"/>
          <p14:tracePt t="275785" x="4502150" y="6089650"/>
          <p14:tracePt t="275794" x="4514850" y="6089650"/>
          <p14:tracePt t="275810" x="4527550" y="6089650"/>
          <p14:tracePt t="275827" x="4540250" y="6089650"/>
          <p14:tracePt t="275846" x="4559300" y="6089650"/>
          <p14:tracePt t="275861" x="4572000" y="6089650"/>
          <p14:tracePt t="275877" x="4584700" y="6089650"/>
          <p14:tracePt t="275893" x="4603750" y="6089650"/>
          <p14:tracePt t="275893" x="4610100" y="6089650"/>
          <p14:tracePt t="275920" x="4622800" y="6089650"/>
          <p14:tracePt t="275937" x="4629150" y="6089650"/>
          <p14:tracePt t="275943" x="4641850" y="6083300"/>
          <p14:tracePt t="275960" x="4667250" y="6083300"/>
          <p14:tracePt t="275982" x="4686300" y="6076950"/>
          <p14:tracePt t="275995" x="4699000" y="6076950"/>
          <p14:tracePt t="276011" x="4711700" y="6076950"/>
          <p14:tracePt t="276026" x="4724400" y="6076950"/>
          <p14:tracePt t="276043" x="4743450" y="6083300"/>
          <p14:tracePt t="276043" x="4749800" y="6083300"/>
          <p14:tracePt t="276070" x="4756150" y="6083300"/>
          <p14:tracePt t="276070" x="4768850" y="6083300"/>
          <p14:tracePt t="276086" x="4775200" y="6083300"/>
          <p14:tracePt t="276094" x="4794250" y="6083300"/>
          <p14:tracePt t="276110" x="4819650" y="6083300"/>
          <p14:tracePt t="276133" x="4832350" y="6083300"/>
          <p14:tracePt t="276145" x="4845050" y="6083300"/>
          <p14:tracePt t="276161" x="4857750" y="6083300"/>
          <p14:tracePt t="276176" x="4870450" y="6089650"/>
          <p14:tracePt t="276193" x="4889500" y="6089650"/>
          <p14:tracePt t="276193" x="4895850" y="6089650"/>
          <p14:tracePt t="276221" x="4902200" y="6089650"/>
          <p14:tracePt t="276233" x="4908550" y="6089650"/>
          <p14:tracePt t="276243" x="4921250" y="6089650"/>
          <p14:tracePt t="276260" x="4946650" y="6083300"/>
          <p14:tracePt t="276283" x="4959350" y="6083300"/>
          <p14:tracePt t="276294" x="4972050" y="6076950"/>
          <p14:tracePt t="276311" x="4984750" y="6076950"/>
          <p14:tracePt t="276325" x="4991100" y="6076950"/>
          <p14:tracePt t="276343" x="5010150" y="6070600"/>
          <p14:tracePt t="276343" x="5016500" y="6070600"/>
          <p14:tracePt t="276371" x="5022850" y="6070600"/>
          <p14:tracePt t="276383" x="5029200" y="6070600"/>
          <p14:tracePt t="276393" x="5035550" y="6070600"/>
          <p14:tracePt t="276410" x="5048250" y="6070600"/>
          <p14:tracePt t="276432" x="5054600" y="6070600"/>
          <p14:tracePt t="276443" x="5067300" y="6064250"/>
          <p14:tracePt t="276461" x="5073650" y="6064250"/>
          <p14:tracePt t="276476" x="5080000" y="6064250"/>
          <p14:tracePt t="276493" x="5092700" y="6064250"/>
          <p14:tracePt t="276493" x="5099050" y="6064250"/>
          <p14:tracePt t="276493" x="5105400" y="6064250"/>
          <p14:tracePt t="276520" x="5111750" y="6064250"/>
          <p14:tracePt t="276530" x="5124450" y="6064250"/>
          <p14:tracePt t="276544" x="5137150" y="6064250"/>
          <p14:tracePt t="276563" x="5149850" y="6064250"/>
          <p14:tracePt t="276582" x="5162550" y="6064250"/>
          <p14:tracePt t="276594" x="5175250" y="6064250"/>
          <p14:tracePt t="276610" x="5187950" y="6064250"/>
          <p14:tracePt t="276626" x="5207000" y="6064250"/>
          <p14:tracePt t="276643" x="5219700" y="6064250"/>
          <p14:tracePt t="276659" x="5245100" y="6064250"/>
          <p14:tracePt t="276689" x="5251450" y="6064250"/>
          <p14:tracePt t="276694" x="5264150" y="6064250"/>
          <p14:tracePt t="276709" x="5283200" y="6064250"/>
          <p14:tracePt t="276731" x="5289550" y="6064250"/>
          <p14:tracePt t="276746" x="5295900" y="6064250"/>
          <p14:tracePt t="276780" x="5302250" y="6064250"/>
          <p14:tracePt t="276822" x="5308600" y="6064250"/>
          <p14:tracePt t="276845" x="5314950" y="6064250"/>
          <p14:tracePt t="276867" x="5321300" y="6064250"/>
          <p14:tracePt t="276896" x="5327650" y="6064250"/>
          <p14:tracePt t="276908" x="5334000" y="6064250"/>
          <p14:tracePt t="276929" x="5340350" y="6064250"/>
          <p14:tracePt t="276929" x="5346700" y="6064250"/>
          <p14:tracePt t="276941" x="5353050" y="6070600"/>
          <p14:tracePt t="276951" x="5359400" y="6070600"/>
          <p14:tracePt t="276959" x="5378450" y="6070600"/>
          <p14:tracePt t="276980" x="5384800" y="6070600"/>
          <p14:tracePt t="276994" x="5403850" y="6070600"/>
          <p14:tracePt t="277011" x="5416550" y="6070600"/>
          <p14:tracePt t="277025" x="5441950" y="6070600"/>
          <p14:tracePt t="277048" x="5454650" y="6076950"/>
          <p14:tracePt t="277061" x="5473700" y="6076950"/>
          <p14:tracePt t="277075" x="5492750" y="6076950"/>
          <p14:tracePt t="277092" x="5511800" y="6070600"/>
          <p14:tracePt t="277109" x="5543550" y="6070600"/>
          <p14:tracePt t="277131" x="5562600" y="6070600"/>
          <p14:tracePt t="277144" x="5581650" y="6070600"/>
          <p14:tracePt t="277160" x="5600700" y="6070600"/>
          <p14:tracePt t="277176" x="5638800" y="6070600"/>
          <p14:tracePt t="277197" x="5657850" y="6064250"/>
          <p14:tracePt t="277211" x="5676900" y="6064250"/>
          <p14:tracePt t="277226" x="5689600" y="6064250"/>
          <p14:tracePt t="277242" x="5715000" y="6064250"/>
          <p14:tracePt t="277259" x="5740400" y="6064250"/>
          <p14:tracePt t="277259" x="5746750" y="6064250"/>
          <p14:tracePt t="277285" x="5753100" y="6064250"/>
          <p14:tracePt t="277294" x="5772150" y="6064250"/>
          <p14:tracePt t="277310" x="5784850" y="6064250"/>
          <p14:tracePt t="277326" x="5810250" y="6064250"/>
          <p14:tracePt t="277347" x="5816600" y="6070600"/>
          <p14:tracePt t="277361" x="5829300" y="6070600"/>
          <p14:tracePt t="277375" x="5842000" y="6070600"/>
          <p14:tracePt t="277393" x="5848350" y="6070600"/>
          <p14:tracePt t="277409" x="5873750" y="6070600"/>
          <p14:tracePt t="277409" x="5880100" y="6070600"/>
          <p14:tracePt t="277435" x="5886450" y="6070600"/>
          <p14:tracePt t="277435" x="5892800" y="6070600"/>
          <p14:tracePt t="277461" x="5899150" y="6070600"/>
          <p14:tracePt t="277466" x="5905500" y="6070600"/>
          <p14:tracePt t="277475" x="5918200" y="6064250"/>
          <p14:tracePt t="277496" x="5924550" y="6064250"/>
          <p14:tracePt t="277511" x="5930900" y="6064250"/>
          <p14:tracePt t="277526" x="5943600" y="6064250"/>
          <p14:tracePt t="277543" x="5949950" y="6064250"/>
          <p14:tracePt t="277560" x="5969000" y="6064250"/>
          <p14:tracePt t="277579" x="5975350" y="6064250"/>
          <p14:tracePt t="277593" x="5988050" y="6057900"/>
          <p14:tracePt t="277610" x="5994400" y="6057900"/>
          <p14:tracePt t="277625" x="6007100" y="6051550"/>
          <p14:tracePt t="277647" x="6019800" y="6051550"/>
          <p14:tracePt t="277660" x="6026150" y="6051550"/>
          <p14:tracePt t="277675" x="6038850" y="6051550"/>
          <p14:tracePt t="277692" x="6051550" y="6051550"/>
          <p14:tracePt t="277709" x="6064250" y="6051550"/>
          <p14:tracePt t="277726" x="6083300" y="6051550"/>
          <p14:tracePt t="277752" x="6089650" y="6051550"/>
          <p14:tracePt t="277761" x="6096000" y="6051550"/>
          <p14:tracePt t="277776" x="6115050" y="6051550"/>
          <p14:tracePt t="277797" x="6127750" y="6051550"/>
          <p14:tracePt t="277811" x="6140450" y="6051550"/>
          <p14:tracePt t="277827" x="6159500" y="6051550"/>
          <p14:tracePt t="277842" x="6172200" y="6051550"/>
          <p14:tracePt t="277858" x="6191250" y="6051550"/>
          <p14:tracePt t="277858" x="6210300" y="6051550"/>
          <p14:tracePt t="277885" x="6216650" y="6051550"/>
          <p14:tracePt t="277885" x="6223000" y="6051550"/>
          <p14:tracePt t="277901" x="6235700" y="6051550"/>
          <p14:tracePt t="277910" x="6254750" y="6051550"/>
          <p14:tracePt t="277910" x="6261100" y="6051550"/>
          <p14:tracePt t="277932" x="6280150" y="6057900"/>
          <p14:tracePt t="277948" x="6292850" y="6057900"/>
          <p14:tracePt t="277960" x="6305550" y="6057900"/>
          <p14:tracePt t="277976" x="6324600" y="6064250"/>
          <p14:tracePt t="277993" x="6343650" y="6064250"/>
          <p14:tracePt t="278008" x="6362700" y="6064250"/>
          <p14:tracePt t="278025" x="6381750" y="6070600"/>
          <p14:tracePt t="278025" x="6394450" y="6070600"/>
          <p14:tracePt t="278053" x="6400800" y="6070600"/>
          <p14:tracePt t="278060" x="6419850" y="6070600"/>
          <p14:tracePt t="278076" x="6438900" y="6070600"/>
          <p14:tracePt t="278076" x="6451600" y="6076950"/>
          <p14:tracePt t="278099" x="6470650" y="6076950"/>
          <p14:tracePt t="278112" x="6489700" y="6076950"/>
          <p14:tracePt t="278128" x="6515100" y="6076950"/>
          <p14:tracePt t="278143" x="6534150" y="6076950"/>
          <p14:tracePt t="278159" x="6553200" y="6076950"/>
          <p14:tracePt t="278175" x="6584950" y="6076950"/>
          <p14:tracePt t="278175" x="6591300" y="6076950"/>
          <p14:tracePt t="278202" x="6597650" y="6076950"/>
          <p14:tracePt t="278212" x="6616700" y="6076950"/>
          <p14:tracePt t="278225" x="6635750" y="6076950"/>
          <p14:tracePt t="278225" x="6648450" y="6076950"/>
          <p14:tracePt t="278247" x="6667500" y="6076950"/>
          <p14:tracePt t="278264" x="6692900" y="6076950"/>
          <p14:tracePt t="278276" x="6711950" y="6076950"/>
          <p14:tracePt t="278292" x="6731000" y="6076950"/>
          <p14:tracePt t="278309" x="6750050" y="6083300"/>
          <p14:tracePt t="278325" x="6775450" y="6083300"/>
          <p14:tracePt t="278325" x="6788150" y="6083300"/>
          <p14:tracePt t="278353" x="6800850" y="6083300"/>
          <p14:tracePt t="278361" x="6813550" y="6076950"/>
          <p14:tracePt t="278376" x="6832600" y="6076950"/>
          <p14:tracePt t="278376" x="6838950" y="6076950"/>
          <p14:tracePt t="278398" x="6851650" y="6076950"/>
          <p14:tracePt t="278412" x="6864350" y="6076950"/>
          <p14:tracePt t="278427" x="6877050" y="6070600"/>
          <p14:tracePt t="278442" x="6889750" y="6070600"/>
          <p14:tracePt t="278459" x="6902450" y="6070600"/>
          <p14:tracePt t="278475" x="6921500" y="6070600"/>
          <p14:tracePt t="278475" x="6927850" y="6070600"/>
          <p14:tracePt t="278502" x="6934200" y="6070600"/>
          <p14:tracePt t="278509" x="6940550" y="6070600"/>
          <p14:tracePt t="278526" x="6953250" y="6070600"/>
          <p14:tracePt t="278542" x="6965950" y="6070600"/>
          <p14:tracePt t="278563" x="6978650" y="6070600"/>
          <p14:tracePt t="278577" x="6985000" y="6070600"/>
          <p14:tracePt t="278592" x="6997700" y="6070600"/>
          <p14:tracePt t="278609" x="7010400" y="6070600"/>
          <p14:tracePt t="278625" x="7035800" y="6064250"/>
          <p14:tracePt t="278625" x="7042150" y="6064250"/>
          <p14:tracePt t="278652" x="7048500" y="6064250"/>
          <p14:tracePt t="278661" x="7061200" y="6064250"/>
          <p14:tracePt t="278676" x="7073900" y="6064250"/>
          <p14:tracePt t="278692" x="7086600" y="6064250"/>
          <p14:tracePt t="278708" x="7099300" y="6064250"/>
          <p14:tracePt t="278727" x="7112000" y="6070600"/>
          <p14:tracePt t="278742" x="7124700" y="6070600"/>
          <p14:tracePt t="278758" x="7137400" y="6070600"/>
          <p14:tracePt t="278776" x="7150100" y="6070600"/>
          <p14:tracePt t="278792" x="7156450" y="6070600"/>
          <p14:tracePt t="278811" x="7175500" y="6070600"/>
          <p14:tracePt t="278827" x="7188200" y="6070600"/>
          <p14:tracePt t="278827" x="7194550" y="6070600"/>
          <p14:tracePt t="278848" x="7207250" y="6076950"/>
          <p14:tracePt t="278863" x="7219950" y="6076950"/>
          <p14:tracePt t="278877" x="7226300" y="6076950"/>
          <p14:tracePt t="278892" x="7239000" y="6076950"/>
          <p14:tracePt t="278909" x="7251700" y="6076950"/>
          <p14:tracePt t="278926" x="7264400" y="6076950"/>
          <p14:tracePt t="278943" x="7277100" y="6076950"/>
          <p14:tracePt t="278959" x="7289800" y="6076950"/>
          <p14:tracePt t="278979" x="7302500" y="6076950"/>
          <p14:tracePt t="278997" x="7308850" y="6076950"/>
          <p14:tracePt t="279013" x="7321550" y="6076950"/>
          <p14:tracePt t="279028" x="7327900" y="6076950"/>
          <p14:tracePt t="279042" x="7340600" y="6076950"/>
          <p14:tracePt t="279059" x="7353300" y="6076950"/>
          <p14:tracePt t="279075" x="7366000" y="6076950"/>
          <p14:tracePt t="279093" x="7378700" y="6076950"/>
          <p14:tracePt t="279112" x="7391400" y="6076950"/>
          <p14:tracePt t="279127" x="7404100" y="6076950"/>
          <p14:tracePt t="279127" x="7410450" y="6076950"/>
          <p14:tracePt t="279149" x="7423150" y="6076950"/>
          <p14:tracePt t="279166" x="7435850" y="6076950"/>
          <p14:tracePt t="279178" x="7448550" y="6076950"/>
          <p14:tracePt t="279193" x="7461250" y="6076950"/>
          <p14:tracePt t="279208" x="7473950" y="6076950"/>
          <p14:tracePt t="279226" x="7493000" y="6076950"/>
          <p14:tracePt t="279242" x="7518400" y="6083300"/>
          <p14:tracePt t="279270" x="7524750" y="6083300"/>
          <p14:tracePt t="279278" x="7537450" y="6083300"/>
          <p14:tracePt t="279293" x="7556500" y="6083300"/>
          <p14:tracePt t="279315" x="7569200" y="6083300"/>
          <p14:tracePt t="279328" x="7588250" y="6083300"/>
          <p14:tracePt t="279344" x="7600950" y="6076950"/>
          <p14:tracePt t="279358" x="7613650" y="6076950"/>
          <p14:tracePt t="279375" x="7626350" y="6076950"/>
          <p14:tracePt t="279392" x="7658100" y="6070600"/>
          <p14:tracePt t="279392" x="7670800" y="6070600"/>
          <p14:tracePt t="279419" x="7677150" y="6070600"/>
          <p14:tracePt t="279427" x="7702550" y="6064250"/>
          <p14:tracePt t="279443" x="7740650" y="6057900"/>
          <p14:tracePt t="279465" x="7772400" y="6057900"/>
          <p14:tracePt t="279478" x="7797800" y="6051550"/>
          <p14:tracePt t="279493" x="7835900" y="6051550"/>
          <p14:tracePt t="279508" x="7874000" y="6045200"/>
          <p14:tracePt t="279525" x="7905750" y="6038850"/>
          <p14:tracePt t="279542" x="7962900" y="6026150"/>
          <p14:tracePt t="279542" x="7981950" y="6026150"/>
          <p14:tracePt t="279570" x="8001000" y="6019800"/>
          <p14:tracePt t="279577" x="8032750" y="6019800"/>
          <p14:tracePt t="279592" x="8083550" y="6013450"/>
          <p14:tracePt t="279615" x="8115300" y="6013450"/>
          <p14:tracePt t="279629" x="8140700" y="6013450"/>
          <p14:tracePt t="279643" x="8172450" y="6013450"/>
          <p14:tracePt t="279658" x="8191500" y="6019800"/>
          <p14:tracePt t="279675" x="8216900" y="6019800"/>
          <p14:tracePt t="279692" x="8242300" y="6019800"/>
          <p14:tracePt t="279692" x="8248650" y="6019800"/>
          <p14:tracePt t="279720" x="8255000" y="6026150"/>
          <p14:tracePt t="279727" x="8267700" y="6026150"/>
          <p14:tracePt t="279742" x="8280400" y="6032500"/>
          <p14:tracePt t="279764" x="8274050" y="6045200"/>
          <p14:tracePt t="279798" x="0" y="0"/>
        </p14:tracePtLst>
        <p14:tracePtLst>
          <p14:tracePt t="280944" x="635000" y="6375400"/>
          <p14:tracePt t="280952" x="647700" y="6375400"/>
          <p14:tracePt t="280956" x="666750" y="6375400"/>
          <p14:tracePt t="280967" x="685800" y="6375400"/>
          <p14:tracePt t="280974" x="755650" y="6381750"/>
          <p14:tracePt t="280991" x="793750" y="6381750"/>
          <p14:tracePt t="281008" x="838200" y="6381750"/>
          <p14:tracePt t="281024" x="882650" y="6381750"/>
          <p14:tracePt t="281042" x="933450" y="6375400"/>
          <p14:tracePt t="281059" x="1022350" y="6362700"/>
          <p14:tracePt t="281087" x="1047750" y="6362700"/>
          <p14:tracePt t="281093" x="1092200" y="6362700"/>
          <p14:tracePt t="281093" x="1111250" y="6362700"/>
          <p14:tracePt t="281115" x="1155700" y="6362700"/>
          <p14:tracePt t="281131" x="1200150" y="6362700"/>
          <p14:tracePt t="281143" x="1244600" y="6362700"/>
          <p14:tracePt t="281160" x="1295400" y="6362700"/>
          <p14:tracePt t="281175" x="1346200" y="6356350"/>
          <p14:tracePt t="281191" x="1390650" y="6356350"/>
          <p14:tracePt t="281208" x="1447800" y="6356350"/>
          <p14:tracePt t="281208" x="1466850" y="6356350"/>
          <p14:tracePt t="281236" x="1485900" y="6356350"/>
          <p14:tracePt t="281236" x="1498600" y="6356350"/>
          <p14:tracePt t="281251" x="1517650" y="6356350"/>
          <p14:tracePt t="281260" x="1562100" y="6356350"/>
          <p14:tracePt t="281281" x="1593850" y="6356350"/>
          <p14:tracePt t="281296" x="1625600" y="6356350"/>
          <p14:tracePt t="281310" x="1657350" y="6356350"/>
          <p14:tracePt t="281326" x="1689100" y="6356350"/>
          <p14:tracePt t="281341" x="1714500" y="6356350"/>
          <p14:tracePt t="281358" x="1746250" y="6356350"/>
          <p14:tracePt t="281358" x="1758950" y="6356350"/>
          <p14:tracePt t="281386" x="1765300" y="6356350"/>
          <p14:tracePt t="281394" x="1790700" y="6356350"/>
          <p14:tracePt t="281410" x="1809750" y="6356350"/>
          <p14:tracePt t="281425" x="1835150" y="6356350"/>
          <p14:tracePt t="281447" x="1854200" y="6362700"/>
          <p14:tracePt t="281460" x="1873250" y="6362700"/>
          <p14:tracePt t="281476" x="1885950" y="6369050"/>
          <p14:tracePt t="281491" x="1905000" y="6369050"/>
          <p14:tracePt t="281508" x="1924050" y="6375400"/>
          <p14:tracePt t="281508" x="1930400" y="6375400"/>
          <p14:tracePt t="281536" x="1936750" y="6375400"/>
          <p14:tracePt t="281544" x="1943100" y="6375400"/>
          <p14:tracePt t="281559" x="1949450" y="6375400"/>
          <p14:tracePt t="281575" x="1955800" y="6375400"/>
          <p14:tracePt t="281592" x="1962150" y="6375400"/>
          <p14:tracePt t="281608" x="1968500" y="6375400"/>
          <p14:tracePt t="281732" x="1968500" y="6369050"/>
          <p14:tracePt t="281786" x="1974850" y="6369050"/>
          <p14:tracePt t="281790" x="1981200" y="6369050"/>
          <p14:tracePt t="281842" x="0" y="0"/>
        </p14:tracePtLst>
        <p14:tracePtLst>
          <p14:tracePt t="282385" x="2603500" y="6381750"/>
          <p14:tracePt t="282390" x="2616200" y="6375400"/>
          <p14:tracePt t="282398" x="2628900" y="6375400"/>
          <p14:tracePt t="282407" x="2647950" y="6375400"/>
          <p14:tracePt t="282424" x="2692400" y="6375400"/>
          <p14:tracePt t="282453" x="2705100" y="6375400"/>
          <p14:tracePt t="282460" x="2736850" y="6375400"/>
          <p14:tracePt t="282476" x="2768600" y="6369050"/>
          <p14:tracePt t="282491" x="2813050" y="6369050"/>
          <p14:tracePt t="282512" x="2844800" y="6362700"/>
          <p14:tracePt t="282526" x="2876550" y="6362700"/>
          <p14:tracePt t="282541" x="2914650" y="6362700"/>
          <p14:tracePt t="282558" x="2946400" y="6362700"/>
          <p14:tracePt t="282574" x="2997200" y="6356350"/>
          <p14:tracePt t="282574" x="3016250" y="6356350"/>
          <p14:tracePt t="282603" x="3035300" y="6356350"/>
          <p14:tracePt t="282611" x="3067050" y="6356350"/>
          <p14:tracePt t="282626" x="3098800" y="6356350"/>
          <p14:tracePt t="282641" x="3143250" y="6350000"/>
          <p14:tracePt t="282663" x="3175000" y="6350000"/>
          <p14:tracePt t="282677" x="3206750" y="6350000"/>
          <p14:tracePt t="282691" x="3238500" y="6350000"/>
          <p14:tracePt t="282708" x="3257550" y="6350000"/>
          <p14:tracePt t="282724" x="3289300" y="6350000"/>
          <p14:tracePt t="282724" x="3302000" y="6356350"/>
          <p14:tracePt t="282754" x="3308350" y="6356350"/>
          <p14:tracePt t="282760" x="3327400" y="6356350"/>
          <p14:tracePt t="282775" x="3346450" y="6356350"/>
          <p14:tracePt t="282790" x="3378200" y="6362700"/>
          <p14:tracePt t="282813" x="3390900" y="6362700"/>
          <p14:tracePt t="282826" x="3409950" y="6362700"/>
          <p14:tracePt t="282841" x="3422650" y="6362700"/>
          <p14:tracePt t="282858" x="3435350" y="6362700"/>
          <p14:tracePt t="282874" x="3448050" y="6362700"/>
          <p14:tracePt t="282898" x="3454400" y="6362700"/>
          <p14:tracePt t="282910" x="3460750" y="6362700"/>
          <p14:tracePt t="282928" x="3467100" y="6362700"/>
          <p14:tracePt t="282940" x="3473450" y="6362700"/>
          <p14:tracePt t="282963" x="3479800" y="6362700"/>
          <p14:tracePt t="282976" x="3479800" y="6369050"/>
          <p14:tracePt t="282991" x="3486150" y="6369050"/>
          <p14:tracePt t="283008" x="3492500" y="6369050"/>
          <p14:tracePt t="283040" x="3498850" y="6369050"/>
          <p14:tracePt t="283076" x="3505200" y="6369050"/>
          <p14:tracePt t="283090" x="3511550" y="6369050"/>
          <p14:tracePt t="283106" x="3517900" y="6369050"/>
          <p14:tracePt t="283121" x="3524250" y="6369050"/>
          <p14:tracePt t="283129" x="3530600" y="6369050"/>
          <p14:tracePt t="283135" x="3530600" y="6375400"/>
          <p14:tracePt t="283140" x="3543300" y="6375400"/>
          <p14:tracePt t="283157" x="3549650" y="6375400"/>
          <p14:tracePt t="283173" x="3562350" y="6375400"/>
          <p14:tracePt t="283191" x="3581400" y="6375400"/>
          <p14:tracePt t="283215" x="3587750" y="6375400"/>
          <p14:tracePt t="283225" x="3594100" y="6375400"/>
          <p14:tracePt t="283240" x="3606800" y="6375400"/>
          <p14:tracePt t="283263" x="3619500" y="6375400"/>
          <p14:tracePt t="283275" x="3625850" y="6375400"/>
          <p14:tracePt t="283290" x="3638550" y="6375400"/>
          <p14:tracePt t="283307" x="3644900" y="6381750"/>
          <p14:tracePt t="283323" x="3651250" y="6381750"/>
          <p14:tracePt t="283341" x="3657600" y="6381750"/>
          <p14:tracePt t="283359" x="3663950" y="6381750"/>
          <p14:tracePt t="283374" x="3670300" y="6381750"/>
          <p14:tracePt t="283391" x="3676650" y="6381750"/>
          <p14:tracePt t="283409" x="3683000" y="6381750"/>
          <p14:tracePt t="283424" x="3689350" y="6381750"/>
          <p14:tracePt t="283461" x="3695700" y="6381750"/>
          <p14:tracePt t="283476" x="3702050" y="6381750"/>
          <p14:tracePt t="283491" x="3708400" y="6388100"/>
          <p14:tracePt t="283497" x="3714750" y="6381750"/>
          <p14:tracePt t="283497" x="3721100" y="6381750"/>
          <p14:tracePt t="283518" x="3721100" y="6388100"/>
          <p14:tracePt t="283526" x="3727450" y="6388100"/>
          <p14:tracePt t="283541" x="3740150" y="6388100"/>
          <p14:tracePt t="283557" x="3746500" y="6394450"/>
          <p14:tracePt t="283577" x="3752850" y="6394450"/>
          <p14:tracePt t="283611" x="3759200" y="6394450"/>
          <p14:tracePt t="283615" x="3765550" y="6394450"/>
          <p14:tracePt t="283624" x="3771900" y="6394450"/>
          <p14:tracePt t="283641" x="3784600" y="6394450"/>
          <p14:tracePt t="283658" x="3797300" y="6394450"/>
          <p14:tracePt t="283675" x="3810000" y="6388100"/>
          <p14:tracePt t="283691" x="3822700" y="6388100"/>
          <p14:tracePt t="283706" x="3848100" y="6388100"/>
          <p14:tracePt t="283729" x="3873500" y="6388100"/>
          <p14:tracePt t="283742" x="3892550" y="6388100"/>
          <p14:tracePt t="283759" x="3905250" y="6388100"/>
          <p14:tracePt t="283774" x="3924300" y="6388100"/>
          <p14:tracePt t="283791" x="3956050" y="6388100"/>
          <p14:tracePt t="283791" x="3962400" y="6388100"/>
          <p14:tracePt t="283818" x="3975100" y="6388100"/>
          <p14:tracePt t="283826" x="3994150" y="6388100"/>
          <p14:tracePt t="283841" x="4019550" y="6388100"/>
          <p14:tracePt t="283857" x="4044950" y="6388100"/>
          <p14:tracePt t="283879" x="4064000" y="6394450"/>
          <p14:tracePt t="283892" x="4083050" y="6394450"/>
          <p14:tracePt t="283908" x="4102100" y="6400800"/>
          <p14:tracePt t="283924" x="4121150" y="6400800"/>
          <p14:tracePt t="283941" x="4152900" y="6400800"/>
          <p14:tracePt t="283941" x="4165600" y="6400800"/>
          <p14:tracePt t="283969" x="4171950" y="6400800"/>
          <p14:tracePt t="283976" x="4191000" y="6407150"/>
          <p14:tracePt t="283991" x="4210050" y="6407150"/>
          <p14:tracePt t="284008" x="4235450" y="6400800"/>
          <p14:tracePt t="284028" x="4254500" y="6400800"/>
          <p14:tracePt t="284043" x="4273550" y="6400800"/>
          <p14:tracePt t="284058" x="4286250" y="6400800"/>
          <p14:tracePt t="284074" x="4311650" y="6400800"/>
          <p14:tracePt t="284091" x="4343400" y="6407150"/>
          <p14:tracePt t="284091" x="4349750" y="6400800"/>
          <p14:tracePt t="284118" x="4362450" y="6400800"/>
          <p14:tracePt t="284126" x="4375150" y="6400800"/>
          <p14:tracePt t="284142" x="4394200" y="6400800"/>
          <p14:tracePt t="284157" x="4425950" y="6400800"/>
          <p14:tracePt t="284179" x="4445000" y="6400800"/>
          <p14:tracePt t="284192" x="4464050" y="6400800"/>
          <p14:tracePt t="284208" x="4489450" y="6407150"/>
          <p14:tracePt t="284224" x="4508500" y="6407150"/>
          <p14:tracePt t="284241" x="4540250" y="6400800"/>
          <p14:tracePt t="284241" x="4552950" y="6400800"/>
          <p14:tracePt t="284269" x="4565650" y="6400800"/>
          <p14:tracePt t="284275" x="4591050" y="6400800"/>
          <p14:tracePt t="284292" x="4616450" y="6400800"/>
          <p14:tracePt t="284307" x="4654550" y="6407150"/>
          <p14:tracePt t="284328" x="4686300" y="6407150"/>
          <p14:tracePt t="284342" x="4711700" y="6407150"/>
          <p14:tracePt t="284356" x="4737100" y="6413500"/>
          <p14:tracePt t="284373" x="4768850" y="6413500"/>
          <p14:tracePt t="284390" x="4800600" y="6413500"/>
          <p14:tracePt t="284407" x="4864100" y="6413500"/>
          <p14:tracePt t="284435" x="4876800" y="6413500"/>
          <p14:tracePt t="284440" x="4908550" y="6413500"/>
          <p14:tracePt t="284457" x="4959350" y="6419850"/>
          <p14:tracePt t="284479" x="4997450" y="6419850"/>
          <p14:tracePt t="284492" x="5029200" y="6419850"/>
          <p14:tracePt t="284507" x="5067300" y="6419850"/>
          <p14:tracePt t="284523" x="5099050" y="6419850"/>
          <p14:tracePt t="284540" x="5130800" y="6419850"/>
          <p14:tracePt t="284556" x="5175250" y="6419850"/>
          <p14:tracePt t="284556" x="5194300" y="6419850"/>
          <p14:tracePt t="284584" x="5207000" y="6419850"/>
          <p14:tracePt t="284593" x="5245100" y="6413500"/>
          <p14:tracePt t="284607" x="5289550" y="6413500"/>
          <p14:tracePt t="284628" x="5321300" y="6407150"/>
          <p14:tracePt t="284643" x="5346700" y="6407150"/>
          <p14:tracePt t="284657" x="5378450" y="6400800"/>
          <p14:tracePt t="284673" x="5410200" y="6400800"/>
          <p14:tracePt t="284690" x="5435600" y="6400800"/>
          <p14:tracePt t="284706" x="5486400" y="6394450"/>
          <p14:tracePt t="284735" x="5499100" y="6388100"/>
          <p14:tracePt t="284742" x="5524500" y="6388100"/>
          <p14:tracePt t="284742" x="5537200" y="6388100"/>
          <p14:tracePt t="284764" x="5543550" y="6388100"/>
          <p14:tracePt t="284773" x="5575300" y="6388100"/>
          <p14:tracePt t="284795" x="5594350" y="6381750"/>
          <p14:tracePt t="284809" x="5613400" y="6381750"/>
          <p14:tracePt t="284823" x="5626100" y="6381750"/>
          <p14:tracePt t="284840" x="5645150" y="6381750"/>
          <p14:tracePt t="284840" x="5651500" y="6375400"/>
          <p14:tracePt t="284870" x="5657850" y="6375400"/>
          <p14:tracePt t="284899" x="5664200" y="6375400"/>
          <p14:tracePt t="284899" x="5670550" y="6375400"/>
          <p14:tracePt t="284916" x="5676900" y="6369050"/>
          <p14:tracePt t="284921" x="5683250" y="6369050"/>
          <p14:tracePt t="284931" x="5689600" y="6369050"/>
          <p14:tracePt t="284944" x="5695950" y="6362700"/>
          <p14:tracePt t="284959" x="5702300" y="6362700"/>
          <p14:tracePt t="284973" x="5708650" y="6362700"/>
          <p14:tracePt t="284990" x="5721350" y="6356350"/>
          <p14:tracePt t="285007" x="5727700" y="6356350"/>
          <p14:tracePt t="285024" x="5734050" y="6350000"/>
          <p14:tracePt t="28505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9419" y="4757582"/>
            <a:ext cx="549399" cy="369332"/>
          </a:xfrm>
          <a:prstGeom prst="rect">
            <a:avLst/>
          </a:prstGeom>
          <a:noFill/>
          <a:ln w="25400">
            <a:solidFill>
              <a:schemeClr val="tx1"/>
            </a:solidFill>
          </a:ln>
        </p:spPr>
        <p:txBody>
          <a:bodyPr wrap="none" rtlCol="0">
            <a:spAutoFit/>
          </a:bodyPr>
          <a:lstStyle/>
          <a:p>
            <a:r>
              <a:rPr lang="en-US" dirty="0" smtClean="0"/>
              <a:t>D/A</a:t>
            </a:r>
            <a:endParaRPr lang="en-US" dirty="0"/>
          </a:p>
        </p:txBody>
      </p:sp>
      <p:sp>
        <p:nvSpPr>
          <p:cNvPr id="8" name="TextBox 7"/>
          <p:cNvSpPr txBox="1"/>
          <p:nvPr/>
        </p:nvSpPr>
        <p:spPr>
          <a:xfrm>
            <a:off x="2894559" y="4059956"/>
            <a:ext cx="1472954" cy="369332"/>
          </a:xfrm>
          <a:prstGeom prst="rect">
            <a:avLst/>
          </a:prstGeom>
          <a:noFill/>
          <a:ln w="25400">
            <a:solidFill>
              <a:schemeClr val="tx1"/>
            </a:solidFill>
          </a:ln>
        </p:spPr>
        <p:txBody>
          <a:bodyPr wrap="none" rtlCol="0">
            <a:spAutoFit/>
          </a:bodyPr>
          <a:lstStyle/>
          <a:p>
            <a:r>
              <a:rPr lang="en-US" dirty="0" smtClean="0"/>
              <a:t>RF Modulator</a:t>
            </a:r>
            <a:endParaRPr lang="en-US" dirty="0"/>
          </a:p>
        </p:txBody>
      </p:sp>
      <p:cxnSp>
        <p:nvCxnSpPr>
          <p:cNvPr id="4" name="Straight Connector 3"/>
          <p:cNvCxnSpPr/>
          <p:nvPr/>
        </p:nvCxnSpPr>
        <p:spPr>
          <a:xfrm>
            <a:off x="3631036" y="4428852"/>
            <a:ext cx="0" cy="327351"/>
          </a:xfrm>
          <a:prstGeom prst="line">
            <a:avLst/>
          </a:prstGeom>
          <a:ln w="25400">
            <a:solidFill>
              <a:schemeClr val="tx1"/>
            </a:solidFill>
            <a:headEnd type="triangle" w="lg"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31036" y="3732605"/>
            <a:ext cx="0" cy="327351"/>
          </a:xfrm>
          <a:prstGeom prst="line">
            <a:avLst/>
          </a:prstGeom>
          <a:ln w="25400">
            <a:solidFill>
              <a:schemeClr val="tx1"/>
            </a:solidFill>
            <a:headEnd type="triangle" w="lg" len="med"/>
            <a:tailEnd type="non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055173" y="1707426"/>
            <a:ext cx="543739" cy="523220"/>
          </a:xfrm>
          <a:prstGeom prst="rect">
            <a:avLst/>
          </a:prstGeom>
        </p:spPr>
        <p:txBody>
          <a:bodyPr wrap="none">
            <a:spAutoFit/>
          </a:bodyPr>
          <a:lstStyle/>
          <a:p>
            <a:r>
              <a:rPr lang="en-US" sz="2800" dirty="0">
                <a:latin typeface="ＭＳ ゴシック"/>
                <a:ea typeface="ＭＳ ゴシック"/>
                <a:cs typeface="ＭＳ ゴシック"/>
              </a:rPr>
              <a:t>∨</a:t>
            </a:r>
            <a:endParaRPr lang="en-US" sz="2800" dirty="0"/>
          </a:p>
        </p:txBody>
      </p:sp>
      <p:cxnSp>
        <p:nvCxnSpPr>
          <p:cNvPr id="37" name="Straight Connector 36"/>
          <p:cNvCxnSpPr/>
          <p:nvPr/>
        </p:nvCxnSpPr>
        <p:spPr>
          <a:xfrm>
            <a:off x="4327678" y="2101137"/>
            <a:ext cx="0" cy="647148"/>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081524" y="5455774"/>
            <a:ext cx="1100331" cy="369332"/>
          </a:xfrm>
          <a:prstGeom prst="rect">
            <a:avLst/>
          </a:prstGeom>
          <a:noFill/>
          <a:ln w="25400">
            <a:solidFill>
              <a:schemeClr val="tx1"/>
            </a:solidFill>
          </a:ln>
        </p:spPr>
        <p:txBody>
          <a:bodyPr wrap="none" rtlCol="0">
            <a:spAutoFit/>
          </a:bodyPr>
          <a:lstStyle/>
          <a:p>
            <a:r>
              <a:rPr lang="en-US" dirty="0" smtClean="0"/>
              <a:t>Baseband</a:t>
            </a:r>
            <a:endParaRPr lang="en-US" dirty="0"/>
          </a:p>
        </p:txBody>
      </p:sp>
      <p:cxnSp>
        <p:nvCxnSpPr>
          <p:cNvPr id="47" name="Straight Connector 46"/>
          <p:cNvCxnSpPr/>
          <p:nvPr/>
        </p:nvCxnSpPr>
        <p:spPr>
          <a:xfrm>
            <a:off x="3636506" y="5127044"/>
            <a:ext cx="0" cy="327351"/>
          </a:xfrm>
          <a:prstGeom prst="line">
            <a:avLst/>
          </a:prstGeom>
          <a:ln w="25400">
            <a:solidFill>
              <a:schemeClr val="tx1"/>
            </a:solidFill>
            <a:headEnd type="triangle" w="lg" len="med"/>
            <a:tailEnd type="non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782024" y="3358657"/>
            <a:ext cx="1700856" cy="369332"/>
          </a:xfrm>
          <a:prstGeom prst="rect">
            <a:avLst/>
          </a:prstGeom>
          <a:noFill/>
          <a:ln w="25400">
            <a:solidFill>
              <a:schemeClr val="tx1"/>
            </a:solidFill>
          </a:ln>
        </p:spPr>
        <p:txBody>
          <a:bodyPr wrap="none" rtlCol="0">
            <a:spAutoFit/>
          </a:bodyPr>
          <a:lstStyle/>
          <a:p>
            <a:r>
              <a:rPr lang="en-US" dirty="0" smtClean="0"/>
              <a:t>Power Amplifier</a:t>
            </a:r>
            <a:endParaRPr lang="en-US" dirty="0"/>
          </a:p>
        </p:txBody>
      </p:sp>
      <p:cxnSp>
        <p:nvCxnSpPr>
          <p:cNvPr id="34" name="Straight Connector 33"/>
          <p:cNvCxnSpPr/>
          <p:nvPr/>
        </p:nvCxnSpPr>
        <p:spPr>
          <a:xfrm>
            <a:off x="3642316" y="3020596"/>
            <a:ext cx="0" cy="327351"/>
          </a:xfrm>
          <a:prstGeom prst="line">
            <a:avLst/>
          </a:prstGeom>
          <a:ln w="25400">
            <a:solidFill>
              <a:schemeClr val="tx1"/>
            </a:solidFill>
            <a:headEnd type="none" w="lg" len="med"/>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636509" y="3020596"/>
            <a:ext cx="720000" cy="0"/>
          </a:xfrm>
          <a:prstGeom prst="line">
            <a:avLst/>
          </a:prstGeom>
          <a:ln w="25400">
            <a:solidFill>
              <a:schemeClr val="tx1"/>
            </a:solidFill>
            <a:headEnd type="triangl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5878181" y="3022626"/>
            <a:ext cx="1074" cy="370718"/>
          </a:xfrm>
          <a:prstGeom prst="line">
            <a:avLst/>
          </a:prstGeom>
          <a:ln w="25400">
            <a:solidFill>
              <a:schemeClr val="tx1"/>
            </a:solidFill>
            <a:prstDash val="solid"/>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156762" y="3027919"/>
            <a:ext cx="720000" cy="0"/>
          </a:xfrm>
          <a:prstGeom prst="line">
            <a:avLst/>
          </a:prstGeom>
          <a:ln w="25400">
            <a:solidFill>
              <a:schemeClr val="tx1"/>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600403" y="4789786"/>
            <a:ext cx="549399" cy="369332"/>
          </a:xfrm>
          <a:prstGeom prst="rect">
            <a:avLst/>
          </a:prstGeom>
          <a:noFill/>
          <a:ln w="25400">
            <a:solidFill>
              <a:schemeClr val="tx1"/>
            </a:solidFill>
            <a:prstDash val="solid"/>
          </a:ln>
        </p:spPr>
        <p:txBody>
          <a:bodyPr wrap="none" rtlCol="0">
            <a:spAutoFit/>
          </a:bodyPr>
          <a:lstStyle/>
          <a:p>
            <a:r>
              <a:rPr lang="en-US" dirty="0"/>
              <a:t>A</a:t>
            </a:r>
            <a:r>
              <a:rPr lang="en-US" dirty="0" smtClean="0"/>
              <a:t>/</a:t>
            </a:r>
            <a:r>
              <a:rPr lang="en-US" dirty="0"/>
              <a:t>D</a:t>
            </a:r>
          </a:p>
        </p:txBody>
      </p:sp>
      <p:sp>
        <p:nvSpPr>
          <p:cNvPr id="48" name="TextBox 47"/>
          <p:cNvSpPr txBox="1"/>
          <p:nvPr/>
        </p:nvSpPr>
        <p:spPr>
          <a:xfrm>
            <a:off x="5029703" y="4092160"/>
            <a:ext cx="1688283" cy="338554"/>
          </a:xfrm>
          <a:prstGeom prst="rect">
            <a:avLst/>
          </a:prstGeom>
          <a:noFill/>
          <a:ln w="25400">
            <a:solidFill>
              <a:schemeClr val="tx1"/>
            </a:solidFill>
            <a:prstDash val="solid"/>
          </a:ln>
        </p:spPr>
        <p:txBody>
          <a:bodyPr wrap="none" rtlCol="0">
            <a:spAutoFit/>
          </a:bodyPr>
          <a:lstStyle/>
          <a:p>
            <a:r>
              <a:rPr lang="en-US" sz="1600" dirty="0" smtClean="0"/>
              <a:t>RF Demodulator</a:t>
            </a:r>
            <a:endParaRPr lang="en-US" sz="1600" dirty="0"/>
          </a:p>
        </p:txBody>
      </p:sp>
      <p:cxnSp>
        <p:nvCxnSpPr>
          <p:cNvPr id="49" name="Straight Connector 48"/>
          <p:cNvCxnSpPr/>
          <p:nvPr/>
        </p:nvCxnSpPr>
        <p:spPr>
          <a:xfrm>
            <a:off x="5872020" y="4461056"/>
            <a:ext cx="0" cy="327351"/>
          </a:xfrm>
          <a:prstGeom prst="line">
            <a:avLst/>
          </a:prstGeom>
          <a:ln w="25400">
            <a:solidFill>
              <a:schemeClr val="tx1"/>
            </a:solidFill>
            <a:prstDash val="solid"/>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872020" y="3764809"/>
            <a:ext cx="0" cy="327351"/>
          </a:xfrm>
          <a:prstGeom prst="line">
            <a:avLst/>
          </a:prstGeom>
          <a:ln w="25400">
            <a:solidFill>
              <a:schemeClr val="tx1"/>
            </a:solidFill>
            <a:prstDash val="solid"/>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322508" y="5487978"/>
            <a:ext cx="1100331" cy="369332"/>
          </a:xfrm>
          <a:prstGeom prst="rect">
            <a:avLst/>
          </a:prstGeom>
          <a:noFill/>
          <a:ln w="25400">
            <a:solidFill>
              <a:schemeClr val="tx1"/>
            </a:solidFill>
            <a:prstDash val="solid"/>
          </a:ln>
        </p:spPr>
        <p:txBody>
          <a:bodyPr wrap="none" rtlCol="0">
            <a:spAutoFit/>
          </a:bodyPr>
          <a:lstStyle/>
          <a:p>
            <a:r>
              <a:rPr lang="en-US" dirty="0" smtClean="0"/>
              <a:t>Baseband</a:t>
            </a:r>
            <a:endParaRPr lang="en-US" dirty="0"/>
          </a:p>
        </p:txBody>
      </p:sp>
      <p:cxnSp>
        <p:nvCxnSpPr>
          <p:cNvPr id="59" name="Straight Connector 58"/>
          <p:cNvCxnSpPr/>
          <p:nvPr/>
        </p:nvCxnSpPr>
        <p:spPr>
          <a:xfrm>
            <a:off x="5877490" y="5159248"/>
            <a:ext cx="0" cy="327351"/>
          </a:xfrm>
          <a:prstGeom prst="line">
            <a:avLst/>
          </a:prstGeom>
          <a:ln w="25400">
            <a:solidFill>
              <a:schemeClr val="tx1"/>
            </a:solidFill>
            <a:prstDash val="solid"/>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587488" y="3390861"/>
            <a:ext cx="564277" cy="369332"/>
          </a:xfrm>
          <a:prstGeom prst="rect">
            <a:avLst/>
          </a:prstGeom>
          <a:noFill/>
          <a:ln w="25400">
            <a:solidFill>
              <a:schemeClr val="tx1"/>
            </a:solidFill>
            <a:prstDash val="solid"/>
          </a:ln>
        </p:spPr>
        <p:txBody>
          <a:bodyPr wrap="none" rtlCol="0">
            <a:spAutoFit/>
          </a:bodyPr>
          <a:lstStyle/>
          <a:p>
            <a:r>
              <a:rPr lang="en-US" dirty="0" smtClean="0"/>
              <a:t>LNA</a:t>
            </a:r>
            <a:endParaRPr lang="en-US" dirty="0"/>
          </a:p>
        </p:txBody>
      </p:sp>
      <p:sp>
        <p:nvSpPr>
          <p:cNvPr id="5" name="Rectangle 4"/>
          <p:cNvSpPr/>
          <p:nvPr/>
        </p:nvSpPr>
        <p:spPr>
          <a:xfrm>
            <a:off x="2699792" y="3299802"/>
            <a:ext cx="1846550" cy="2580873"/>
          </a:xfrm>
          <a:prstGeom prst="rect">
            <a:avLst/>
          </a:prstGeom>
          <a:noFill/>
          <a:ln>
            <a:solidFill>
              <a:schemeClr val="tx1"/>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5" name="Rectangle 74"/>
          <p:cNvSpPr/>
          <p:nvPr/>
        </p:nvSpPr>
        <p:spPr>
          <a:xfrm>
            <a:off x="4964858" y="3327780"/>
            <a:ext cx="1846550" cy="2580873"/>
          </a:xfrm>
          <a:prstGeom prst="rect">
            <a:avLst/>
          </a:prstGeom>
          <a:noFill/>
          <a:ln>
            <a:solidFill>
              <a:schemeClr val="tx1"/>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2" name="Rectangle 91"/>
          <p:cNvSpPr/>
          <p:nvPr/>
        </p:nvSpPr>
        <p:spPr>
          <a:xfrm>
            <a:off x="4895431" y="1700808"/>
            <a:ext cx="543739" cy="523220"/>
          </a:xfrm>
          <a:prstGeom prst="rect">
            <a:avLst/>
          </a:prstGeom>
        </p:spPr>
        <p:txBody>
          <a:bodyPr wrap="none">
            <a:spAutoFit/>
          </a:bodyPr>
          <a:lstStyle/>
          <a:p>
            <a:r>
              <a:rPr lang="en-US" sz="2800" dirty="0">
                <a:latin typeface="ＭＳ ゴシック"/>
                <a:ea typeface="ＭＳ ゴシック"/>
                <a:cs typeface="ＭＳ ゴシック"/>
              </a:rPr>
              <a:t>∨</a:t>
            </a:r>
            <a:endParaRPr lang="en-US" sz="2800" dirty="0"/>
          </a:p>
        </p:txBody>
      </p:sp>
      <p:cxnSp>
        <p:nvCxnSpPr>
          <p:cNvPr id="93" name="Straight Connector 92"/>
          <p:cNvCxnSpPr/>
          <p:nvPr/>
        </p:nvCxnSpPr>
        <p:spPr>
          <a:xfrm>
            <a:off x="5167936" y="2094519"/>
            <a:ext cx="0" cy="647148"/>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057009" y="2475516"/>
            <a:ext cx="1421995" cy="7308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p:nvPr/>
        </p:nvCxnSpPr>
        <p:spPr>
          <a:xfrm>
            <a:off x="4367513" y="2754944"/>
            <a:ext cx="789249" cy="265652"/>
          </a:xfrm>
          <a:prstGeom prst="line">
            <a:avLst/>
          </a:prstGeom>
          <a:ln w="12700">
            <a:solidFill>
              <a:schemeClr val="tx1"/>
            </a:solidFill>
            <a:prstDash val="dash"/>
            <a:headEnd type="none" w="lg" len="lg"/>
            <a:tailEnd type="none" w="lg" len="lg"/>
          </a:ln>
          <a:effectLst/>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4334295" y="2771272"/>
            <a:ext cx="849969" cy="240489"/>
          </a:xfrm>
          <a:prstGeom prst="line">
            <a:avLst/>
          </a:prstGeom>
          <a:ln w="12700">
            <a:solidFill>
              <a:schemeClr val="tx1"/>
            </a:solidFill>
            <a:prstDash val="dash"/>
            <a:headEnd type="none" w="lg" len="lg"/>
            <a:tailEnd type="none" w="lg" len="lg"/>
          </a:ln>
          <a:effectLst/>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22839" y="2230646"/>
            <a:ext cx="1840568" cy="276999"/>
          </a:xfrm>
          <a:prstGeom prst="rect">
            <a:avLst/>
          </a:prstGeom>
          <a:noFill/>
        </p:spPr>
        <p:txBody>
          <a:bodyPr wrap="none" rtlCol="0">
            <a:spAutoFit/>
          </a:bodyPr>
          <a:lstStyle/>
          <a:p>
            <a:r>
              <a:rPr lang="en-CA" sz="1200" dirty="0" smtClean="0"/>
              <a:t>2x2 Crossbar RF Switch</a:t>
            </a:r>
            <a:endParaRPr lang="en-CA" sz="1200" dirty="0"/>
          </a:p>
        </p:txBody>
      </p:sp>
      <p:cxnSp>
        <p:nvCxnSpPr>
          <p:cNvPr id="18" name="Curved Connector 17"/>
          <p:cNvCxnSpPr/>
          <p:nvPr/>
        </p:nvCxnSpPr>
        <p:spPr>
          <a:xfrm rot="10800000" flipV="1">
            <a:off x="5479005" y="2362526"/>
            <a:ext cx="882260" cy="392417"/>
          </a:xfrm>
          <a:prstGeom prst="curvedConnector3">
            <a:avLst/>
          </a:prstGeom>
          <a:ln w="12700">
            <a:solidFill>
              <a:schemeClr val="tx1"/>
            </a:solidFill>
            <a:headEnd type="none" w="lg" len="lg"/>
            <a:tailEnd type="arrow"/>
          </a:ln>
          <a:effectLst/>
          <a:scene3d>
            <a:camera prst="orthographicFront">
              <a:rot lat="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98" name="Title 1"/>
          <p:cNvSpPr>
            <a:spLocks noGrp="1"/>
          </p:cNvSpPr>
          <p:nvPr>
            <p:ph type="title"/>
          </p:nvPr>
        </p:nvSpPr>
        <p:spPr>
          <a:xfrm>
            <a:off x="457200" y="274638"/>
            <a:ext cx="8229600" cy="1143000"/>
          </a:xfrm>
        </p:spPr>
        <p:txBody>
          <a:bodyPr/>
          <a:lstStyle/>
          <a:p>
            <a:r>
              <a:rPr lang="en-CA" sz="3600" dirty="0" smtClean="0"/>
              <a:t>Changing the Roles of TX and RX Antennas </a:t>
            </a:r>
            <a:endParaRPr lang="en-CA"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53587549"/>
      </p:ext>
    </p:extLst>
  </p:cSld>
  <p:clrMapOvr>
    <a:masterClrMapping/>
  </p:clrMapOvr>
  <mc:AlternateContent xmlns:mc="http://schemas.openxmlformats.org/markup-compatibility/2006">
    <mc:Choice xmlns:p14="http://schemas.microsoft.com/office/powerpoint/2010/main" Requires="p14">
      <p:transition spd="slow" p14:dur="2000" advTm="42173"/>
    </mc:Choice>
    <mc:Fallback>
      <p:transition spd="slow" advTm="4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9029" x="4210050" y="1651000"/>
          <p14:tracePt t="9038" x="4197350" y="1657350"/>
          <p14:tracePt t="9044" x="4178300" y="1670050"/>
          <p14:tracePt t="9052" x="4159250" y="1676400"/>
          <p14:tracePt t="9056" x="4121150" y="1714500"/>
          <p14:tracePt t="9072" x="4095750" y="1758950"/>
          <p14:tracePt t="9086" x="4064000" y="1816100"/>
          <p14:tracePt t="9102" x="4038600" y="1885950"/>
          <p14:tracePt t="9119" x="4013200" y="2006600"/>
          <p14:tracePt t="9137" x="4006850" y="2051050"/>
          <p14:tracePt t="9152" x="4000500" y="2095500"/>
          <p14:tracePt t="9169" x="3987800" y="2235200"/>
          <p14:tracePt t="9185" x="3981450" y="2330450"/>
          <p14:tracePt t="9202" x="4000500" y="2438400"/>
          <p14:tracePt t="9222" x="4025900" y="2495550"/>
          <p14:tracePt t="9237" x="4057650" y="2546350"/>
          <p14:tracePt t="9252" x="4102100" y="2597150"/>
          <p14:tracePt t="9269" x="4184650" y="2654300"/>
          <p14:tracePt t="9287" x="4241800" y="2686050"/>
          <p14:tracePt t="9302" x="4305300" y="2711450"/>
          <p14:tracePt t="9318" x="4368800" y="2730500"/>
          <p14:tracePt t="9336" x="4432300" y="2736850"/>
          <p14:tracePt t="9352" x="4489450" y="2730500"/>
          <p14:tracePt t="9369" x="4559300" y="2698750"/>
          <p14:tracePt t="9388" x="4610100" y="2667000"/>
          <p14:tracePt t="9402" x="4648200" y="2616200"/>
          <p14:tracePt t="9419" x="4686300" y="2514600"/>
          <p14:tracePt t="9437" x="4699000" y="2438400"/>
          <p14:tracePt t="9454" x="4705350" y="2349500"/>
          <p14:tracePt t="9470" x="4699000" y="2260600"/>
          <p14:tracePt t="9487" x="4686300" y="2171700"/>
          <p14:tracePt t="9504" x="4641850" y="2044700"/>
          <p14:tracePt t="9504" x="4622800" y="2006600"/>
          <p14:tracePt t="9532" x="4603750" y="1974850"/>
          <p14:tracePt t="9539" x="4559300" y="1905000"/>
          <p14:tracePt t="9555" x="4521200" y="1854200"/>
          <p14:tracePt t="9570" x="4445000" y="1797050"/>
          <p14:tracePt t="9593" x="4387850" y="1765300"/>
          <p14:tracePt t="9606" x="4324350" y="1758950"/>
          <p14:tracePt t="9620" x="4260850" y="1758950"/>
          <p14:tracePt t="9636" x="4191000" y="1771650"/>
          <p14:tracePt t="9653" x="4114800" y="1797050"/>
          <p14:tracePt t="9675" x="4070350" y="1816100"/>
          <p14:tracePt t="9690" x="4051300" y="1822450"/>
          <p14:tracePt t="9719" x="0" y="0"/>
        </p14:tracePtLst>
        <p14:tracePtLst>
          <p14:tracePt t="10192" x="4965700" y="1562100"/>
          <p14:tracePt t="10201" x="4940300" y="1581150"/>
          <p14:tracePt t="10202" x="4914900" y="1606550"/>
          <p14:tracePt t="10212" x="4895850" y="1638300"/>
          <p14:tracePt t="10218" x="4851400" y="1708150"/>
          <p14:tracePt t="10235" x="4813300" y="1784350"/>
          <p14:tracePt t="10252" x="4781550" y="1873250"/>
          <p14:tracePt t="10268" x="4756150" y="2000250"/>
          <p14:tracePt t="10287" x="4749800" y="2089150"/>
          <p14:tracePt t="10302" x="4756150" y="2178050"/>
          <p14:tracePt t="10318" x="4768850" y="2260600"/>
          <p14:tracePt t="10335" x="4813300" y="2381250"/>
          <p14:tracePt t="10356" x="4845050" y="2457450"/>
          <p14:tracePt t="10372" x="4889500" y="2520950"/>
          <p14:tracePt t="10386" x="4940300" y="2578100"/>
          <p14:tracePt t="10404" x="4997450" y="2628900"/>
          <p14:tracePt t="10404" x="5035550" y="2647950"/>
          <p14:tracePt t="10424" x="5130800" y="2692400"/>
          <p14:tracePt t="10447" x="5156200" y="2698750"/>
          <p14:tracePt t="10455" x="5251450" y="2692400"/>
          <p14:tracePt t="10477" x="5308600" y="2673350"/>
          <p14:tracePt t="10492" x="5365750" y="2641600"/>
          <p14:tracePt t="10505" x="5410200" y="2597150"/>
          <p14:tracePt t="10519" x="5461000" y="2540000"/>
          <p14:tracePt t="10536" x="5492750" y="2476500"/>
          <p14:tracePt t="10553" x="5524500" y="2413000"/>
          <p14:tracePt t="10570" x="5568950" y="2254250"/>
          <p14:tracePt t="10597" x="5568950" y="2178050"/>
          <p14:tracePt t="10612" x="5568950" y="2133600"/>
          <p14:tracePt t="10612" x="5562600" y="2101850"/>
          <p14:tracePt t="10626" x="5549900" y="2032000"/>
          <p14:tracePt t="10642" x="5511800" y="1955800"/>
          <p14:tracePt t="10657" x="5461000" y="1885950"/>
          <p14:tracePt t="10671" x="5397500" y="1809750"/>
          <p14:tracePt t="10687" x="5327650" y="1752600"/>
          <p14:tracePt t="10703" x="5257800" y="1708150"/>
          <p14:tracePt t="10719" x="5156200" y="1676400"/>
          <p14:tracePt t="10719" x="5124450" y="1676400"/>
          <p14:tracePt t="10748" x="5086350" y="1682750"/>
          <p14:tracePt t="10748" x="5048250" y="1701800"/>
          <p14:tracePt t="10762" x="5010150" y="1733550"/>
          <p14:tracePt t="10770" x="4972050" y="1778000"/>
          <p14:tracePt t="10786" x="0" y="0"/>
        </p14:tracePtLst>
        <p14:tracePtLst>
          <p14:tracePt t="23136" x="7099300" y="2641600"/>
          <p14:tracePt t="23142" x="7080250" y="2647950"/>
          <p14:tracePt t="23151" x="7061200" y="2654300"/>
          <p14:tracePt t="23154" x="7035800" y="2660650"/>
          <p14:tracePt t="23164" x="6991350" y="2673350"/>
          <p14:tracePt t="23180" x="6921500" y="2686050"/>
          <p14:tracePt t="23199" x="6870700" y="2692400"/>
          <p14:tracePt t="23214" x="6819900" y="2705100"/>
          <p14:tracePt t="23231" x="6737350" y="2717800"/>
          <p14:tracePt t="23251" x="6680200" y="2724150"/>
          <p14:tracePt t="23266" x="6616700" y="2730500"/>
          <p14:tracePt t="23281" x="6546850" y="2730500"/>
          <p14:tracePt t="23298" x="6483350" y="2736850"/>
          <p14:tracePt t="23315" x="6400800" y="2730500"/>
          <p14:tracePt t="23315" x="6375400" y="2724150"/>
          <p14:tracePt t="23343" x="6350000" y="2717800"/>
          <p14:tracePt t="23352" x="6311900" y="2692400"/>
          <p14:tracePt t="23367" x="6273800" y="2667000"/>
          <p14:tracePt t="23382" x="6223000" y="2616200"/>
          <p14:tracePt t="23404" x="6191250" y="2578100"/>
          <p14:tracePt t="23419" x="6159500" y="2533650"/>
          <p14:tracePt t="23432" x="6140450" y="2489200"/>
          <p14:tracePt t="23448" x="6121400" y="2438400"/>
          <p14:tracePt t="23465" x="6121400" y="2349500"/>
          <p14:tracePt t="23465" x="6127750" y="2311400"/>
          <p14:tracePt t="23493" x="6134100" y="2286000"/>
          <p14:tracePt t="23500" x="6146800" y="2228850"/>
          <p14:tracePt t="23517" x="6165850" y="2184400"/>
          <p14:tracePt t="23532" x="6203950" y="2133600"/>
          <p14:tracePt t="23554" x="6235700" y="2101850"/>
          <p14:tracePt t="23567" x="6267450" y="2082800"/>
          <p14:tracePt t="23581" x="6318250" y="2063750"/>
          <p14:tracePt t="23599" x="6369050" y="2057400"/>
          <p14:tracePt t="23616" x="6464300" y="2044700"/>
          <p14:tracePt t="23616" x="6502400" y="2044700"/>
          <p14:tracePt t="23643" x="6540500" y="2038350"/>
          <p14:tracePt t="23651" x="6610350" y="2038350"/>
          <p14:tracePt t="23651" x="6648450" y="2038350"/>
          <p14:tracePt t="23673" x="6680200" y="2038350"/>
          <p14:tracePt t="23682" x="6807200" y="2044700"/>
          <p14:tracePt t="23704" x="6896100" y="2038350"/>
          <p14:tracePt t="23717" x="6991350" y="2032000"/>
          <p14:tracePt t="23732" x="7080250" y="2032000"/>
          <p14:tracePt t="23749" x="7181850" y="2025650"/>
          <p14:tracePt t="23765" x="7327900" y="2019300"/>
          <p14:tracePt t="23765" x="7378700" y="2019300"/>
          <p14:tracePt t="23793" x="7429500" y="2019300"/>
          <p14:tracePt t="23793" x="7480300" y="2019300"/>
          <p14:tracePt t="23808" x="7588250" y="2019300"/>
          <p14:tracePt t="23823" x="7632700" y="2019300"/>
          <p14:tracePt t="23832" x="7785100" y="2025650"/>
          <p14:tracePt t="23853" x="7874000" y="2032000"/>
          <p14:tracePt t="23868" x="7950200" y="2044700"/>
          <p14:tracePt t="23883" x="8013700" y="2057400"/>
          <p14:tracePt t="23899" x="8064500" y="2076450"/>
          <p14:tracePt t="23915" x="8108950" y="2101850"/>
          <p14:tracePt t="23932" x="8159750" y="2152650"/>
          <p14:tracePt t="23932" x="8172450" y="2165350"/>
          <p14:tracePt t="23958" x="8185150" y="2184400"/>
          <p14:tracePt t="23958" x="8197850" y="2203450"/>
          <p14:tracePt t="23974" x="8204200" y="2228850"/>
          <p14:tracePt t="23982" x="8216900" y="2292350"/>
          <p14:tracePt t="24004" x="8223250" y="2336800"/>
          <p14:tracePt t="24018" x="8229600" y="2381250"/>
          <p14:tracePt t="24033" x="8235950" y="2425700"/>
          <p14:tracePt t="24049" x="8242300" y="2470150"/>
          <p14:tracePt t="24065" x="8248650" y="2514600"/>
          <p14:tracePt t="24082" x="8261350" y="2565400"/>
          <p14:tracePt t="24082" x="8267700" y="2578100"/>
          <p14:tracePt t="24109" x="8267700" y="2590800"/>
          <p14:tracePt t="24118" x="8274050" y="2616200"/>
          <p14:tracePt t="24132" x="8274050" y="2635250"/>
          <p14:tracePt t="24132" x="8274050" y="2641600"/>
          <p14:tracePt t="24155" x="8261350" y="2654300"/>
          <p14:tracePt t="24169" x="8229600" y="2673350"/>
          <p14:tracePt t="24182" x="8185150" y="2692400"/>
          <p14:tracePt t="24198" x="8121650" y="2711450"/>
          <p14:tracePt t="24215" x="8051800" y="2736850"/>
          <p14:tracePt t="24231" x="7931150" y="2762250"/>
          <p14:tracePt t="24231" x="7893050" y="2774950"/>
          <p14:tracePt t="24259" x="7854950" y="2781300"/>
          <p14:tracePt t="24259" x="7810500" y="2787650"/>
          <p14:tracePt t="24273" x="7766050" y="2794000"/>
          <p14:tracePt t="24282" x="7683500" y="2794000"/>
          <p14:tracePt t="24282" x="7639050" y="2794000"/>
          <p14:tracePt t="24304" x="7550150" y="2800350"/>
          <p14:tracePt t="24319" x="7461250" y="2806700"/>
          <p14:tracePt t="24332" x="7366000" y="2806700"/>
          <p14:tracePt t="24348" x="7270750" y="2813050"/>
          <p14:tracePt t="24364" x="7162800" y="2819400"/>
          <p14:tracePt t="24381" x="7016750" y="2825750"/>
          <p14:tracePt t="24381" x="6965950" y="2832100"/>
          <p14:tracePt t="24410" x="6921500" y="2832100"/>
          <p14:tracePt t="24416" x="6845300" y="2825750"/>
          <p14:tracePt t="24433" x="6781800" y="2825750"/>
          <p14:tracePt t="24433" x="6756400" y="2825750"/>
          <p14:tracePt t="24454" x="6711950" y="2819400"/>
          <p14:tracePt t="24469" x="6673850" y="2813050"/>
          <p14:tracePt t="24483" x="6648450" y="2806700"/>
          <p14:tracePt t="24498" x="6629400" y="2806700"/>
          <p14:tracePt t="24514" x="6616700" y="2806700"/>
          <p14:tracePt t="24531" x="6604000" y="2806700"/>
          <p14:tracePt t="24577" x="0" y="0"/>
        </p14:tracePtLst>
        <p14:tracePtLst>
          <p14:tracePt t="26655" x="3810000" y="5937250"/>
          <p14:tracePt t="26663" x="3810000" y="5930900"/>
          <p14:tracePt t="26667" x="3803650" y="5924550"/>
          <p14:tracePt t="26672" x="3797300" y="5911850"/>
          <p14:tracePt t="26683" x="3790950" y="5892800"/>
          <p14:tracePt t="26697" x="3784600" y="5873750"/>
          <p14:tracePt t="26713" x="3778250" y="5848350"/>
          <p14:tracePt t="26730" x="3771900" y="5810250"/>
          <p14:tracePt t="26748" x="3765550" y="5784850"/>
          <p14:tracePt t="26763" x="3765550" y="5759450"/>
          <p14:tracePt t="26780" x="3759200" y="5727700"/>
          <p14:tracePt t="26796" x="3752850" y="5695950"/>
          <p14:tracePt t="26813" x="3740150" y="5638800"/>
          <p14:tracePt t="26833" x="3727450" y="5607050"/>
          <p14:tracePt t="26848" x="3721100" y="5575300"/>
          <p14:tracePt t="26863" x="3708400" y="5537200"/>
          <p14:tracePt t="26880" x="3695700" y="5480050"/>
          <p14:tracePt t="26898" x="3683000" y="5435600"/>
          <p14:tracePt t="26912" x="3676650" y="5378450"/>
          <p14:tracePt t="26930" x="3670300" y="5321300"/>
          <p14:tracePt t="26947" x="3657600" y="5257800"/>
          <p14:tracePt t="26964" x="3644900" y="5175250"/>
          <p14:tracePt t="26964" x="3638550" y="5149850"/>
          <p14:tracePt t="26990" x="3625850" y="5099050"/>
          <p14:tracePt t="27006" x="3619500" y="5073650"/>
          <p14:tracePt t="27015" x="3606800" y="4991100"/>
          <p14:tracePt t="27036" x="3594100" y="4933950"/>
          <p14:tracePt t="27049" x="3587750" y="4876800"/>
          <p14:tracePt t="27066" x="3575050" y="4813300"/>
          <p14:tracePt t="27081" x="3562350" y="4749800"/>
          <p14:tracePt t="27097" x="3549650" y="4692650"/>
          <p14:tracePt t="27114" x="3536950" y="4616450"/>
          <p14:tracePt t="27114" x="3536950" y="4591050"/>
          <p14:tracePt t="27143" x="3530600" y="4565650"/>
          <p14:tracePt t="27150" x="3517900" y="4521200"/>
          <p14:tracePt t="27166" x="3511550" y="4470400"/>
          <p14:tracePt t="27181" x="3498850" y="4394200"/>
          <p14:tracePt t="27202" x="3492500" y="4343400"/>
          <p14:tracePt t="27217" x="3486150" y="4298950"/>
          <p14:tracePt t="27232" x="3473450" y="4248150"/>
          <p14:tracePt t="27247" x="3473450" y="4197350"/>
          <p14:tracePt t="27264" x="3467100" y="4133850"/>
          <p14:tracePt t="27264" x="3467100" y="4114800"/>
          <p14:tracePt t="27292" x="3460750" y="4095750"/>
          <p14:tracePt t="27299" x="3460750" y="4057650"/>
          <p14:tracePt t="27316" x="3460750" y="4025900"/>
          <p14:tracePt t="27331" x="3460750" y="3975100"/>
          <p14:tracePt t="27353" x="3460750" y="3943350"/>
          <p14:tracePt t="27366" x="3460750" y="3911600"/>
          <p14:tracePt t="27381" x="3460750" y="3879850"/>
          <p14:tracePt t="27396" x="3460750" y="3848100"/>
          <p14:tracePt t="27415" x="3460750" y="3797300"/>
          <p14:tracePt t="27436" x="3467100" y="3765550"/>
          <p14:tracePt t="27436" x="3467100" y="3746500"/>
          <p14:tracePt t="27457" x="3473450" y="3733800"/>
          <p14:tracePt t="27464" x="3479800" y="3702050"/>
          <p14:tracePt t="27481" x="3486150" y="3644900"/>
          <p14:tracePt t="27503" x="3492500" y="3606800"/>
          <p14:tracePt t="27515" x="3492500" y="3568700"/>
          <p14:tracePt t="27532" x="3498850" y="3530600"/>
          <p14:tracePt t="27547" x="3505200" y="3492500"/>
          <p14:tracePt t="27564" x="3511550" y="3441700"/>
          <p14:tracePt t="27564" x="3511550" y="3422650"/>
          <p14:tracePt t="27591" x="3511550" y="3403600"/>
          <p14:tracePt t="27591" x="3517900" y="3384550"/>
          <p14:tracePt t="27607" x="3517900" y="3365500"/>
          <p14:tracePt t="27615" x="3524250" y="3333750"/>
          <p14:tracePt t="27630" x="3530600" y="3276600"/>
          <p14:tracePt t="27653" x="3543300" y="3238500"/>
          <p14:tracePt t="27667" x="3556000" y="3200400"/>
          <p14:tracePt t="27682" x="3575050" y="3168650"/>
          <p14:tracePt t="27697" x="3587750" y="3136900"/>
          <p14:tracePt t="27714" x="3613150" y="3098800"/>
          <p14:tracePt t="27714" x="3625850" y="3079750"/>
          <p14:tracePt t="27742" x="3638550" y="3067050"/>
          <p14:tracePt t="27751" x="3657600" y="3041650"/>
          <p14:tracePt t="27766" x="3683000" y="3022600"/>
          <p14:tracePt t="27781" x="3721100" y="2984500"/>
          <p14:tracePt t="27803" x="3746500" y="2971800"/>
          <p14:tracePt t="27816" x="3771900" y="2959100"/>
          <p14:tracePt t="27832" x="3797300" y="2946400"/>
          <p14:tracePt t="27848" x="3829050" y="2933700"/>
          <p14:tracePt t="27864" x="3860800" y="2927350"/>
          <p14:tracePt t="27864" x="3873500" y="2927350"/>
          <p14:tracePt t="27886" x="3898900" y="2921000"/>
          <p14:tracePt t="27901" x="3924300" y="2921000"/>
          <p14:tracePt t="27916" x="3943350" y="2921000"/>
          <p14:tracePt t="27931" x="3975100" y="2927350"/>
          <p14:tracePt t="27953" x="3994150" y="2933700"/>
          <p14:tracePt t="27967" x="4019550" y="2940050"/>
          <p14:tracePt t="27982" x="4038600" y="2940050"/>
          <p14:tracePt t="27997" x="4057650" y="2946400"/>
          <p14:tracePt t="28014" x="4076700" y="2959100"/>
          <p14:tracePt t="28031" x="4102100" y="2965450"/>
          <p14:tracePt t="28031" x="4114800" y="2971800"/>
          <p14:tracePt t="28058" x="4121150" y="2971800"/>
          <p14:tracePt t="28066" x="4140200" y="2978150"/>
          <p14:tracePt t="28066" x="4152900" y="2984500"/>
          <p14:tracePt t="28087" x="4171950" y="2990850"/>
          <p14:tracePt t="28102" x="4184650" y="2997200"/>
          <p14:tracePt t="28117" x="4203700" y="3003550"/>
          <p14:tracePt t="28131" x="4216400" y="3009900"/>
          <p14:tracePt t="28147" x="4235450" y="3016250"/>
          <p14:tracePt t="28163" x="4254500" y="3016250"/>
          <p14:tracePt t="28180" x="4292600" y="3022600"/>
          <p14:tracePt t="28209" x="4311650" y="3028950"/>
          <p14:tracePt t="28222" x="4337050" y="3028950"/>
          <p14:tracePt t="28239" x="4343400" y="3028950"/>
          <p14:tracePt t="28247" x="4368800" y="3035300"/>
          <p14:tracePt t="28268" x="4394200" y="3035300"/>
          <p14:tracePt t="28282" x="4419600" y="3035300"/>
          <p14:tracePt t="28296" x="4445000" y="3028950"/>
          <p14:tracePt t="28313" x="4470400" y="3028950"/>
          <p14:tracePt t="28331" x="4508500" y="3022600"/>
          <p14:tracePt t="28331" x="4521200" y="3022600"/>
          <p14:tracePt t="28359" x="4533900" y="3022600"/>
          <p14:tracePt t="28367" x="4565650" y="3016250"/>
          <p14:tracePt t="28382" x="4591050" y="3016250"/>
          <p14:tracePt t="28397" x="4635500" y="3009900"/>
          <p14:tracePt t="28419" x="4667250" y="3003550"/>
          <p14:tracePt t="28433" x="4699000" y="2990850"/>
          <p14:tracePt t="28448" x="4737100" y="2978150"/>
          <p14:tracePt t="28464" x="4775200" y="2965450"/>
          <p14:tracePt t="28481" x="4826000" y="2952750"/>
          <p14:tracePt t="28481" x="4845050" y="2946400"/>
          <p14:tracePt t="28509" x="4864100" y="2940050"/>
          <p14:tracePt t="28516" x="4895850" y="2921000"/>
          <p14:tracePt t="28532" x="4927600" y="2901950"/>
          <p14:tracePt t="28547" x="4972050" y="2876550"/>
          <p14:tracePt t="28569" x="5003800" y="2857500"/>
          <p14:tracePt t="28583" x="5016500" y="2844800"/>
          <p14:tracePt t="28597" x="5029200" y="2838450"/>
          <p14:tracePt t="28613" x="5067300" y="2813050"/>
          <p14:tracePt t="28630" x="5105400" y="2774950"/>
          <p14:tracePt t="28630" x="5118100" y="2768600"/>
          <p14:tracePt t="28659" x="5124450" y="2755900"/>
          <p14:tracePt t="28666" x="5143500" y="2736850"/>
          <p14:tracePt t="28682" x="5156200" y="2711450"/>
          <p14:tracePt t="28697" x="5181600" y="2679700"/>
          <p14:tracePt t="28719" x="5194300" y="2660650"/>
          <p14:tracePt t="28733" x="5207000" y="2635250"/>
          <p14:tracePt t="28747" x="5213350" y="2609850"/>
          <p14:tracePt t="28764" x="5226050" y="2584450"/>
          <p14:tracePt t="28780" x="5232400" y="2546350"/>
          <p14:tracePt t="28780" x="5238750" y="2527300"/>
          <p14:tracePt t="28808" x="5245100" y="2514600"/>
          <p14:tracePt t="28816" x="5245100" y="2489200"/>
          <p14:tracePt t="28832" x="5251450" y="2463800"/>
          <p14:tracePt t="28846" x="5251450" y="2419350"/>
          <p14:tracePt t="28868" x="5251450" y="2393950"/>
          <p14:tracePt t="28882" x="5251450" y="2362200"/>
          <p14:tracePt t="28896" x="5245100" y="2336800"/>
          <p14:tracePt t="28913" x="5245100" y="2305050"/>
          <p14:tracePt t="28929" x="5238750" y="2254250"/>
          <p14:tracePt t="28929" x="5238750" y="2241550"/>
          <p14:tracePt t="28959" x="5238750" y="2222500"/>
          <p14:tracePt t="28966" x="5238750" y="2190750"/>
          <p14:tracePt t="28982" x="5232400" y="2152650"/>
          <p14:tracePt t="28996" x="5232400" y="2101850"/>
          <p14:tracePt t="29018" x="5226050" y="2070100"/>
          <p14:tracePt t="29034" x="5226050" y="2044700"/>
          <p14:tracePt t="29046" x="5219700" y="2012950"/>
          <p14:tracePt t="29063" x="5219700" y="1987550"/>
          <p14:tracePt t="29079" x="5219700" y="1949450"/>
          <p14:tracePt t="29102" x="5219700" y="1924050"/>
          <p14:tracePt t="29116" x="5219700" y="1885950"/>
          <p14:tracePt t="29139" x="5219700" y="1873250"/>
          <p14:tracePt t="29147" x="5219700" y="1847850"/>
          <p14:tracePt t="29169" x="5219700" y="1835150"/>
          <p14:tracePt t="29183" x="5219700" y="1828800"/>
          <p14:tracePt t="29197" x="5219700" y="1816100"/>
          <p14:tracePt t="29214" x="5219700" y="1809750"/>
          <p14:tracePt t="29230" x="5219700" y="1803400"/>
          <p14:tracePt t="29247" x="5219700" y="1797050"/>
          <p14:tracePt t="29265" x="5219700" y="1790700"/>
          <p14:tracePt t="29296" x="5213350" y="1790700"/>
          <p14:tracePt t="29303" x="5213350" y="1784350"/>
          <p14:tracePt t="29762" x="5213350" y="1790700"/>
          <p14:tracePt t="29772" x="5213350" y="1797050"/>
          <p14:tracePt t="29778" x="5213350" y="1809750"/>
          <p14:tracePt t="29807" x="0" y="0"/>
        </p14:tracePtLst>
        <p14:tracePtLst>
          <p14:tracePt t="31129" x="4406900" y="1955800"/>
          <p14:tracePt t="31138" x="4400550" y="1987550"/>
          <p14:tracePt t="31141" x="4394200" y="2012950"/>
          <p14:tracePt t="31147" x="4387850" y="2076450"/>
          <p14:tracePt t="31163" x="4381500" y="2133600"/>
          <p14:tracePt t="31178" x="4381500" y="2197100"/>
          <p14:tracePt t="31195" x="4381500" y="2260600"/>
          <p14:tracePt t="31212" x="4381500" y="2324100"/>
          <p14:tracePt t="31228" x="4400550" y="2406650"/>
          <p14:tracePt t="31247" x="4413250" y="2457450"/>
          <p14:tracePt t="31261" x="4432300" y="2501900"/>
          <p14:tracePt t="31278" x="4464050" y="2559050"/>
          <p14:tracePt t="31298" x="4489450" y="2597150"/>
          <p14:tracePt t="31312" x="4514850" y="2628900"/>
          <p14:tracePt t="31328" x="4546600" y="2667000"/>
          <p14:tracePt t="31345" x="4578350" y="2698750"/>
          <p14:tracePt t="31361" x="4610100" y="2736850"/>
          <p14:tracePt t="31378" x="4667250" y="2774950"/>
          <p14:tracePt t="31398" x="4705350" y="2794000"/>
          <p14:tracePt t="31413" x="4749800" y="2813050"/>
          <p14:tracePt t="31428" x="4813300" y="2838450"/>
          <p14:tracePt t="31447" x="4857750" y="2851150"/>
          <p14:tracePt t="31464" x="4908550" y="2863850"/>
          <p14:tracePt t="31480" x="4953000" y="2870200"/>
          <p14:tracePt t="31496" x="4997450" y="2876550"/>
          <p14:tracePt t="31512" x="5048250" y="2882900"/>
          <p14:tracePt t="31512" x="5073650" y="2889250"/>
          <p14:tracePt t="31535" x="5118100" y="2889250"/>
          <p14:tracePt t="31535" x="5143500" y="2889250"/>
          <p14:tracePt t="31555" x="5168900" y="2889250"/>
          <p14:tracePt t="31563" x="5219700" y="2895600"/>
          <p14:tracePt t="31579" x="5289550" y="2901950"/>
          <p14:tracePt t="31601" x="5334000" y="2908300"/>
          <p14:tracePt t="31614" x="5378450" y="2914650"/>
          <p14:tracePt t="31631" x="5416550" y="2914650"/>
          <p14:tracePt t="31646" x="5461000" y="2921000"/>
          <p14:tracePt t="31662" x="5499100" y="2921000"/>
          <p14:tracePt t="31662" x="5518150" y="2921000"/>
          <p14:tracePt t="31685" x="5556250" y="2927350"/>
          <p14:tracePt t="31685" x="5575300" y="2933700"/>
          <p14:tracePt t="31705" x="5588000" y="2933700"/>
          <p14:tracePt t="31714" x="5626100" y="2940050"/>
          <p14:tracePt t="31729" x="5676900" y="2946400"/>
          <p14:tracePt t="31750" x="5708650" y="2959100"/>
          <p14:tracePt t="31766" x="5734050" y="2971800"/>
          <p14:tracePt t="31780" x="5759450" y="2990850"/>
          <p14:tracePt t="31796" x="5784850" y="3009900"/>
          <p14:tracePt t="31812" x="5803900" y="3028950"/>
          <p14:tracePt t="31812" x="5816600" y="3041650"/>
          <p14:tracePt t="31835" x="5835650" y="3060700"/>
          <p14:tracePt t="31835" x="5842000" y="3073400"/>
          <p14:tracePt t="31856" x="5848350" y="3092450"/>
          <p14:tracePt t="31865" x="5867400" y="3117850"/>
          <p14:tracePt t="31879" x="5892800" y="3168650"/>
          <p14:tracePt t="31901" x="5905500" y="3200400"/>
          <p14:tracePt t="31916" x="5918200" y="3238500"/>
          <p14:tracePt t="31930" x="5924550" y="3276600"/>
          <p14:tracePt t="31946" x="5937250" y="3314700"/>
          <p14:tracePt t="31963" x="5949950" y="3352800"/>
          <p14:tracePt t="31979" x="5969000" y="3416300"/>
          <p14:tracePt t="31979" x="5969000" y="3441700"/>
          <p14:tracePt t="32006" x="5975350" y="3460750"/>
          <p14:tracePt t="32014" x="5981700" y="3511550"/>
          <p14:tracePt t="32045" x="5981700" y="3536950"/>
          <p14:tracePt t="32049" x="5988050" y="3619500"/>
          <p14:tracePt t="32066" x="5994400" y="3689350"/>
          <p14:tracePt t="32081" x="6000750" y="3752850"/>
          <p14:tracePt t="32096" x="6007100" y="3822700"/>
          <p14:tracePt t="32113" x="6007100" y="3892550"/>
          <p14:tracePt t="32129" x="6013450" y="4006850"/>
          <p14:tracePt t="32129" x="6013450" y="4044950"/>
          <p14:tracePt t="32156" x="6013450" y="4133850"/>
          <p14:tracePt t="32171" x="6013450" y="4178300"/>
          <p14:tracePt t="32179" x="6013450" y="4298950"/>
          <p14:tracePt t="32202" x="6019800" y="4381500"/>
          <p14:tracePt t="32216" x="6026150" y="4464050"/>
          <p14:tracePt t="32230" x="6032500" y="4552950"/>
          <p14:tracePt t="32245" x="6038850" y="4635500"/>
          <p14:tracePt t="32262" x="6038850" y="4724400"/>
          <p14:tracePt t="32279" x="6038850" y="4864100"/>
          <p14:tracePt t="32279" x="6038850" y="4914900"/>
          <p14:tracePt t="32306" x="6038850" y="4965700"/>
          <p14:tracePt t="32306" x="6038850" y="5010150"/>
          <p14:tracePt t="32321" x="6032500" y="5054600"/>
          <p14:tracePt t="32329" x="6032500" y="5175250"/>
          <p14:tracePt t="32352" x="6032500" y="5251450"/>
          <p14:tracePt t="32367" x="6026150" y="5321300"/>
          <p14:tracePt t="32380" x="6026150" y="5384800"/>
          <p14:tracePt t="32396" x="6019800" y="5448300"/>
          <p14:tracePt t="32413" x="6019800" y="5499100"/>
          <p14:tracePt t="32429" x="6013450" y="5575300"/>
          <p14:tracePt t="32429" x="6007100" y="5594350"/>
          <p14:tracePt t="32456" x="6007100" y="5626100"/>
          <p14:tracePt t="32472" x="6007100" y="5638800"/>
          <p14:tracePt t="32472" x="6013450" y="5657850"/>
          <p14:tracePt t="32486" x="6013450" y="5683250"/>
          <p14:tracePt t="32501" x="6013450" y="5702300"/>
          <p14:tracePt t="32516" x="6019800" y="5721350"/>
          <p14:tracePt t="32530" x="6019800" y="5740400"/>
          <p14:tracePt t="32546" x="6019800" y="5759450"/>
          <p14:tracePt t="32580" x="6019800" y="5765800"/>
          <p14:tracePt t="32585" x="6019800" y="5778500"/>
          <p14:tracePt t="32585" x="6019800" y="5784850"/>
          <p14:tracePt t="32617" x="6013450" y="5791200"/>
          <p14:tracePt t="32661" x="6013450" y="5784850"/>
          <p14:tracePt t="32690" x="0" y="0"/>
        </p14:tracePtLst>
        <p14:tracePtLst>
          <p14:tracePt t="34275" x="3638550" y="5638800"/>
          <p14:tracePt t="34280" x="3632200" y="5613400"/>
          <p14:tracePt t="34286" x="3619500" y="5588000"/>
          <p14:tracePt t="34295" x="3600450" y="5524500"/>
          <p14:tracePt t="34311" x="3581400" y="5461000"/>
          <p14:tracePt t="34327" x="3556000" y="5365750"/>
          <p14:tracePt t="34345" x="3549650" y="5295900"/>
          <p14:tracePt t="34360" x="3543300" y="5219700"/>
          <p14:tracePt t="34377" x="3543300" y="5130800"/>
          <p14:tracePt t="34393" x="3549650" y="5035550"/>
          <p14:tracePt t="34410" x="3568700" y="4870450"/>
          <p14:tracePt t="34429" x="3581400" y="4768850"/>
          <p14:tracePt t="34444" x="3594100" y="4660900"/>
          <p14:tracePt t="34460" x="3606800" y="4559300"/>
          <p14:tracePt t="34477" x="3619500" y="4419600"/>
          <p14:tracePt t="34495" x="3638550" y="4330700"/>
          <p14:tracePt t="34510" x="3651250" y="4241800"/>
          <p14:tracePt t="34527" x="3663950" y="4159250"/>
          <p14:tracePt t="34544" x="3676650" y="4083050"/>
          <p14:tracePt t="34561" x="3689350" y="3975100"/>
          <p14:tracePt t="34580" x="3708400" y="3905250"/>
          <p14:tracePt t="34595" x="3721100" y="3835400"/>
          <p14:tracePt t="34610" x="3740150" y="3765550"/>
          <p14:tracePt t="34627" x="3759200" y="3676650"/>
          <p14:tracePt t="34644" x="3778250" y="3625850"/>
          <p14:tracePt t="34660" x="3803650" y="3575050"/>
          <p14:tracePt t="34677" x="3835400" y="3524250"/>
          <p14:tracePt t="34693" x="3867150" y="3473450"/>
          <p14:tracePt t="34710" x="3905250" y="3429000"/>
          <p14:tracePt t="34727" x="3968750" y="3365500"/>
          <p14:tracePt t="34747" x="4025900" y="3314700"/>
          <p14:tracePt t="34769" x="4064000" y="3282950"/>
          <p14:tracePt t="34784" x="4102100" y="3263900"/>
          <p14:tracePt t="34797" x="4133850" y="3238500"/>
          <p14:tracePt t="34813" x="4165600" y="3213100"/>
          <p14:tracePt t="34828" x="4191000" y="3194050"/>
          <p14:tracePt t="34845" x="4216400" y="3175000"/>
          <p14:tracePt t="34862" x="4254500" y="3143250"/>
          <p14:tracePt t="34862" x="4267200" y="3130550"/>
          <p14:tracePt t="34889" x="4273550" y="3124200"/>
          <p14:tracePt t="34898" x="4292600" y="3105150"/>
          <p14:tracePt t="34898" x="4298950" y="3098800"/>
          <p14:tracePt t="34919" x="4305300" y="3092450"/>
          <p14:tracePt t="34919" x="4318000" y="3079750"/>
          <p14:tracePt t="34934" x="4324350" y="3060700"/>
          <p14:tracePt t="34949" x="4330700" y="3048000"/>
          <p14:tracePt t="34963" x="4337050" y="3028950"/>
          <p14:tracePt t="34978" x="4343400" y="3003550"/>
          <p14:tracePt t="34994" x="4343400" y="2978150"/>
          <p14:tracePt t="35011" x="4349750" y="2940050"/>
          <p14:tracePt t="35011" x="4356100" y="2927350"/>
          <p14:tracePt t="35038" x="4356100" y="2908300"/>
          <p14:tracePt t="35047" x="4356100" y="2882900"/>
          <p14:tracePt t="35063" x="4356100" y="2851150"/>
          <p14:tracePt t="35077" x="4356100" y="2806700"/>
          <p14:tracePt t="35098" x="4349750" y="2774950"/>
          <p14:tracePt t="35112" x="4343400" y="2749550"/>
          <p14:tracePt t="35129" x="4337050" y="2711450"/>
          <p14:tracePt t="35145" x="4330700" y="2679700"/>
          <p14:tracePt t="35162" x="4324350" y="2628900"/>
          <p14:tracePt t="35162" x="4318000" y="2609850"/>
          <p14:tracePt t="35189" x="4318000" y="2590800"/>
          <p14:tracePt t="35197" x="4311650" y="2559050"/>
          <p14:tracePt t="35213" x="4311650" y="2527300"/>
          <p14:tracePt t="35213" x="4305300" y="2508250"/>
          <p14:tracePt t="35234" x="4305300" y="2470150"/>
          <p14:tracePt t="35248" x="4298950" y="2432050"/>
          <p14:tracePt t="35263" x="4298950" y="2393950"/>
          <p14:tracePt t="35279" x="4298950" y="2355850"/>
          <p14:tracePt t="35294" x="4298950" y="2311400"/>
          <p14:tracePt t="35312" x="4298950" y="2254250"/>
          <p14:tracePt t="35312" x="4298950" y="2235200"/>
          <p14:tracePt t="35339" x="4298950" y="2216150"/>
          <p14:tracePt t="35347" x="4298950" y="2171700"/>
          <p14:tracePt t="35363" x="4298950" y="2133600"/>
          <p14:tracePt t="35378" x="4298950" y="2063750"/>
          <p14:tracePt t="35400" x="4305300" y="2019300"/>
          <p14:tracePt t="35414" x="4305300" y="1981200"/>
          <p14:tracePt t="35428" x="4305300" y="1949450"/>
          <p14:tracePt t="35444" x="4305300" y="1924050"/>
          <p14:tracePt t="35461" x="4305300" y="1885950"/>
          <p14:tracePt t="35461" x="4305300" y="1879600"/>
          <p14:tracePt t="35490" x="4305300" y="1866900"/>
          <p14:tracePt t="35497" x="4298950" y="1847850"/>
          <p14:tracePt t="35511" x="4298950" y="1828800"/>
          <p14:tracePt t="35511" x="4298950" y="1822450"/>
          <p14:tracePt t="35533" x="4298950" y="1809750"/>
          <p14:tracePt t="35550" x="4298950" y="1797050"/>
          <p14:tracePt t="35562" x="4298950" y="1790700"/>
          <p14:tracePt t="35596" x="4298950" y="1784350"/>
          <p14:tracePt t="35693" x="4298950" y="1778000"/>
          <p14:tracePt t="35828" x="4298950" y="1771650"/>
          <p14:tracePt t="35838" x="4298950" y="1765300"/>
          <p14:tracePt t="35843" x="4298950" y="1758950"/>
          <p14:tracePt t="35863" x="0" y="0"/>
        </p14:tracePtLst>
        <p14:tracePtLst>
          <p14:tracePt t="36512" x="5175250" y="1739900"/>
          <p14:tracePt t="36519" x="5168900" y="1758950"/>
          <p14:tracePt t="36528" x="5162550" y="1771650"/>
          <p14:tracePt t="36531" x="5162550" y="1790700"/>
          <p14:tracePt t="36543" x="5156200" y="1854200"/>
          <p14:tracePt t="36561" x="5149850" y="1905000"/>
          <p14:tracePt t="36576" x="5143500" y="1968500"/>
          <p14:tracePt t="36594" x="5137150" y="2057400"/>
          <p14:tracePt t="36615" x="5124450" y="2120900"/>
          <p14:tracePt t="36629" x="5118100" y="2184400"/>
          <p14:tracePt t="36644" x="5111750" y="2241550"/>
          <p14:tracePt t="36662" x="5105400" y="2298700"/>
          <p14:tracePt t="36677" x="5099050" y="2387600"/>
          <p14:tracePt t="36677" x="5099050" y="2413000"/>
          <p14:tracePt t="36705" x="5105400" y="2438400"/>
          <p14:tracePt t="36712" x="5111750" y="2482850"/>
          <p14:tracePt t="36728" x="5124450" y="2527300"/>
          <p14:tracePt t="36744" x="5149850" y="2584450"/>
          <p14:tracePt t="36766" x="5168900" y="2616200"/>
          <p14:tracePt t="36780" x="5194300" y="2654300"/>
          <p14:tracePt t="36795" x="5219700" y="2686050"/>
          <p14:tracePt t="36811" x="5251450" y="2711450"/>
          <p14:tracePt t="36827" x="5276850" y="2743200"/>
          <p14:tracePt t="36844" x="5321300" y="2774950"/>
          <p14:tracePt t="36844" x="5334000" y="2787650"/>
          <p14:tracePt t="36871" x="5353050" y="2794000"/>
          <p14:tracePt t="36871" x="5365750" y="2800350"/>
          <p14:tracePt t="36883" x="5378450" y="2813050"/>
          <p14:tracePt t="36894" x="5422900" y="2832100"/>
          <p14:tracePt t="36915" x="5448300" y="2844800"/>
          <p14:tracePt t="36930" x="5473700" y="2857500"/>
          <p14:tracePt t="36943" x="5486400" y="2863850"/>
          <p14:tracePt t="36961" x="5499100" y="2870200"/>
          <p14:tracePt t="36977" x="5543550" y="2882900"/>
          <p14:tracePt t="36977" x="5562600" y="2882900"/>
          <p14:tracePt t="37000" x="5600700" y="2895600"/>
          <p14:tracePt t="37014" x="5638800" y="2908300"/>
          <p14:tracePt t="37029" x="5664200" y="2914650"/>
          <p14:tracePt t="37045" x="5708650" y="2933700"/>
          <p14:tracePt t="37065" x="5734050" y="2952750"/>
          <p14:tracePt t="37080" x="5746750" y="2965450"/>
          <p14:tracePt t="37096" x="5765800" y="2990850"/>
          <p14:tracePt t="37110" x="5784850" y="3016250"/>
          <p14:tracePt t="37128" x="5797550" y="3041650"/>
          <p14:tracePt t="37128" x="5803900" y="3060700"/>
          <p14:tracePt t="37150" x="5816600" y="3098800"/>
          <p14:tracePt t="37150" x="5816600" y="3124200"/>
          <p14:tracePt t="37171" x="5822950" y="3149600"/>
          <p14:tracePt t="37178" x="5829300" y="3194050"/>
          <p14:tracePt t="37195" x="5835650" y="3238500"/>
          <p14:tracePt t="37195" x="5835650" y="3263900"/>
          <p14:tracePt t="37216" x="5842000" y="3314700"/>
          <p14:tracePt t="37230" x="5848350" y="3365500"/>
          <p14:tracePt t="37245" x="5854700" y="3416300"/>
          <p14:tracePt t="37261" x="5861050" y="3467100"/>
          <p14:tracePt t="37276" x="5867400" y="3530600"/>
          <p14:tracePt t="37294" x="5873750" y="3632200"/>
          <p14:tracePt t="37294" x="5873750" y="3670300"/>
          <p14:tracePt t="37321" x="5873750" y="3708400"/>
          <p14:tracePt t="37344" x="5880100" y="3740150"/>
          <p14:tracePt t="37352" x="5880100" y="3810000"/>
          <p14:tracePt t="37352" x="5886450" y="3873500"/>
          <p14:tracePt t="37365" x="5886450" y="3981450"/>
          <p14:tracePt t="37381" x="5892800" y="4095750"/>
          <p14:tracePt t="37395" x="5892800" y="4203700"/>
          <p14:tracePt t="37410" x="5892800" y="4324350"/>
          <p14:tracePt t="37427" x="5886450" y="4438650"/>
          <p14:tracePt t="37444" x="5880100" y="4616450"/>
          <p14:tracePt t="37444" x="5880100" y="4679950"/>
          <p14:tracePt t="37471" x="5873750" y="4737100"/>
          <p14:tracePt t="37480" x="5873750" y="4838700"/>
          <p14:tracePt t="37494" x="5867400" y="4933950"/>
          <p14:tracePt t="37494" x="5867400" y="4984750"/>
          <p14:tracePt t="37517" x="5861050" y="5073650"/>
          <p14:tracePt t="37530" x="5861050" y="5162550"/>
          <p14:tracePt t="37546" x="5854700" y="5245100"/>
          <p14:tracePt t="37560" x="5848350" y="5327650"/>
          <p14:tracePt t="37577" x="5842000" y="5403850"/>
          <p14:tracePt t="37593" x="5835650" y="5505450"/>
          <p14:tracePt t="37593" x="5835650" y="5537200"/>
          <p14:tracePt t="37622" x="5829300" y="5562600"/>
          <p14:tracePt t="37629" x="5822950" y="5613400"/>
          <p14:tracePt t="37643" x="5822950" y="5657850"/>
          <p14:tracePt t="37643" x="5816600" y="5676900"/>
          <p14:tracePt t="37666" x="5816600" y="5708650"/>
          <p14:tracePt t="37681" x="5810250" y="5746750"/>
          <p14:tracePt t="37694" x="5810250" y="5772150"/>
          <p14:tracePt t="37710" x="5803900" y="5797550"/>
          <p14:tracePt t="37728" x="5803900" y="5822950"/>
          <p14:tracePt t="37744" x="5797550" y="5842000"/>
          <p14:tracePt t="37744" x="5797550" y="5848350"/>
          <p14:tracePt t="37778" x="5797550" y="5854700"/>
          <p14:tracePt t="37803" x="5797550" y="5861050"/>
          <p14:tracePt t="37855" x="5797550" y="5854700"/>
          <p14:tracePt t="37885"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44624"/>
            <a:ext cx="8229600" cy="1143000"/>
          </a:xfrm>
        </p:spPr>
        <p:txBody>
          <a:bodyPr/>
          <a:lstStyle/>
          <a:p>
            <a:r>
              <a:rPr lang="en-CA" dirty="0" smtClean="0"/>
              <a:t>Method to Perturb the RF Channel</a:t>
            </a:r>
            <a:endParaRPr lang="en-CA" dirty="0"/>
          </a:p>
        </p:txBody>
      </p:sp>
      <p:sp>
        <p:nvSpPr>
          <p:cNvPr id="3" name="Content Placeholder 2"/>
          <p:cNvSpPr>
            <a:spLocks noGrp="1"/>
          </p:cNvSpPr>
          <p:nvPr>
            <p:ph idx="1"/>
          </p:nvPr>
        </p:nvSpPr>
        <p:spPr>
          <a:xfrm>
            <a:off x="251520" y="1124744"/>
            <a:ext cx="8686800" cy="5328592"/>
          </a:xfrm>
        </p:spPr>
        <p:txBody>
          <a:bodyPr/>
          <a:lstStyle/>
          <a:p>
            <a:r>
              <a:rPr lang="en-CA" sz="2800" dirty="0" smtClean="0"/>
              <a:t>Alice and Bob each have two antennas where each of these two antennas can be used as TX antenna or as RX antenna, selectable through a 2x2 crossbar RF switch. </a:t>
            </a:r>
          </a:p>
          <a:p>
            <a:r>
              <a:rPr lang="en-CA" sz="2800" dirty="0" smtClean="0"/>
              <a:t>Option 1: </a:t>
            </a:r>
          </a:p>
          <a:p>
            <a:pPr lvl="1"/>
            <a:r>
              <a:rPr lang="en-CA" sz="2000" dirty="0" smtClean="0"/>
              <a:t>At each unit, the two antennas are surrounded by a set of walls which act as ON/OFF RF mirrors (hereafter, called an RF closure).</a:t>
            </a:r>
          </a:p>
          <a:p>
            <a:pPr lvl="1"/>
            <a:r>
              <a:rPr lang="en-CA" sz="2000" dirty="0" smtClean="0"/>
              <a:t>Using </a:t>
            </a:r>
            <a:r>
              <a:rPr lang="en-CA" sz="2000" i="1" dirty="0" smtClean="0">
                <a:latin typeface="Times New Roman" panose="02020603050405020304" pitchFamily="18" charset="0"/>
                <a:cs typeface="Times New Roman" panose="02020603050405020304" pitchFamily="18" charset="0"/>
              </a:rPr>
              <a:t>K</a:t>
            </a:r>
            <a:r>
              <a:rPr lang="en-CA" sz="2000" dirty="0" smtClean="0"/>
              <a:t> mirrors to build the RF closure at each node, one can obtain up to  </a:t>
            </a:r>
            <a:r>
              <a:rPr lang="en-CA" sz="2000" i="1" dirty="0" smtClean="0">
                <a:latin typeface="Times New Roman" panose="02020603050405020304" pitchFamily="18" charset="0"/>
                <a:cs typeface="Times New Roman" panose="02020603050405020304" pitchFamily="18" charset="0"/>
              </a:rPr>
              <a:t>2</a:t>
            </a:r>
            <a:r>
              <a:rPr lang="en-CA" sz="2000" i="1" baseline="30000" dirty="0" smtClean="0">
                <a:latin typeface="Times New Roman" panose="02020603050405020304" pitchFamily="18" charset="0"/>
                <a:cs typeface="Times New Roman" panose="02020603050405020304" pitchFamily="18" charset="0"/>
              </a:rPr>
              <a:t>2K</a:t>
            </a:r>
            <a:r>
              <a:rPr lang="en-CA" sz="2000" dirty="0" smtClean="0"/>
              <a:t>  channel states. </a:t>
            </a:r>
          </a:p>
          <a:p>
            <a:r>
              <a:rPr lang="en-CA" sz="2800" dirty="0" smtClean="0"/>
              <a:t>Option 2:</a:t>
            </a:r>
          </a:p>
          <a:p>
            <a:pPr lvl="1"/>
            <a:r>
              <a:rPr lang="en-CA" sz="2000" dirty="0" smtClean="0"/>
              <a:t>Each antenna at each unit has its own RF closure, meaning there are a total of four RF closures, two at each node.</a:t>
            </a:r>
          </a:p>
          <a:p>
            <a:pPr lvl="1"/>
            <a:r>
              <a:rPr lang="en-CA" sz="2000" dirty="0"/>
              <a:t>Using </a:t>
            </a:r>
            <a:r>
              <a:rPr lang="en-CA" sz="2000" i="1" dirty="0">
                <a:latin typeface="Times New Roman" panose="02020603050405020304" pitchFamily="18" charset="0"/>
                <a:cs typeface="Times New Roman" panose="02020603050405020304" pitchFamily="18" charset="0"/>
              </a:rPr>
              <a:t>K</a:t>
            </a:r>
            <a:r>
              <a:rPr lang="en-CA" sz="2000" dirty="0"/>
              <a:t> mirrors to build </a:t>
            </a:r>
            <a:r>
              <a:rPr lang="en-CA" sz="2000" dirty="0" smtClean="0"/>
              <a:t>each of the four RF closures (two at </a:t>
            </a:r>
            <a:r>
              <a:rPr lang="en-CA" sz="2000" dirty="0"/>
              <a:t>each </a:t>
            </a:r>
            <a:r>
              <a:rPr lang="en-CA" sz="2000" dirty="0" smtClean="0"/>
              <a:t>node), </a:t>
            </a:r>
            <a:r>
              <a:rPr lang="en-CA" sz="2000" dirty="0"/>
              <a:t>one can </a:t>
            </a:r>
            <a:r>
              <a:rPr lang="en-CA" sz="2000" dirty="0" smtClean="0"/>
              <a:t>obtain </a:t>
            </a:r>
            <a:r>
              <a:rPr lang="en-CA" sz="2000" dirty="0"/>
              <a:t>up to  </a:t>
            </a:r>
            <a:r>
              <a:rPr lang="en-CA" sz="2000" i="1" dirty="0" smtClean="0">
                <a:latin typeface="Times New Roman" panose="02020603050405020304" pitchFamily="18" charset="0"/>
                <a:cs typeface="Times New Roman" panose="02020603050405020304" pitchFamily="18" charset="0"/>
              </a:rPr>
              <a:t>2</a:t>
            </a:r>
            <a:r>
              <a:rPr lang="en-CA" sz="2000" i="1" baseline="30000" dirty="0" smtClean="0">
                <a:latin typeface="Times New Roman" panose="02020603050405020304" pitchFamily="18" charset="0"/>
                <a:cs typeface="Times New Roman" panose="02020603050405020304" pitchFamily="18" charset="0"/>
              </a:rPr>
              <a:t>4K</a:t>
            </a:r>
            <a:r>
              <a:rPr lang="en-CA" sz="2000" dirty="0" smtClean="0"/>
              <a:t>  </a:t>
            </a:r>
            <a:r>
              <a:rPr lang="en-CA" sz="2000" dirty="0"/>
              <a:t>channel states. </a:t>
            </a:r>
            <a:endParaRPr lang="en-CA" sz="3200" dirty="0" smtClean="0"/>
          </a:p>
        </p:txBody>
      </p:sp>
      <p:sp>
        <p:nvSpPr>
          <p:cNvPr id="4" name="Slide Number Placeholder 3"/>
          <p:cNvSpPr>
            <a:spLocks noGrp="1"/>
          </p:cNvSpPr>
          <p:nvPr>
            <p:ph type="sldNum" sz="quarter" idx="12"/>
          </p:nvPr>
        </p:nvSpPr>
        <p:spPr/>
        <p:txBody>
          <a:bodyPr/>
          <a:lstStyle/>
          <a:p>
            <a:fld id="{995B6B0D-9A43-4647-9594-9D9105F8855F}" type="slidenum">
              <a:rPr lang="en-US" smtClean="0"/>
              <a:pPr/>
              <a:t>14</a:t>
            </a:fld>
            <a:endParaRPr lang="en-US" dirty="0"/>
          </a:p>
        </p:txBody>
      </p:sp>
    </p:spTree>
    <p:extLst>
      <p:ext uri="{BB962C8B-B14F-4D97-AF65-F5344CB8AC3E}">
        <p14:creationId xmlns:p14="http://schemas.microsoft.com/office/powerpoint/2010/main" val="2209833852"/>
      </p:ext>
    </p:extLst>
  </p:cSld>
  <p:clrMapOvr>
    <a:masterClrMapping/>
  </p:clrMapOvr>
  <mc:AlternateContent xmlns:mc="http://schemas.openxmlformats.org/markup-compatibility/2006">
    <mc:Choice xmlns:p14="http://schemas.microsoft.com/office/powerpoint/2010/main" Requires="p14">
      <p:transition spd="slow" p14:dur="2000" advTm="18943"/>
    </mc:Choice>
    <mc:Fallback>
      <p:transition spd="slow" advTm="18943"/>
    </mc:Fallback>
  </mc:AlternateContent>
  <p:timing>
    <p:tnLst>
      <p:par>
        <p:cTn id="1" dur="indefinite" restart="never" nodeType="tmRoot"/>
      </p:par>
    </p:tnLst>
  </p:timing>
  <p:extLst mod="1">
    <p:ext uri="{3A86A75C-4F4B-4683-9AE1-C65F6400EC91}">
      <p14:laserTraceLst xmlns:p14="http://schemas.microsoft.com/office/powerpoint/2010/main">
        <p14:tracePtLst>
          <p14:tracePt t="4690" x="914400" y="958850"/>
          <p14:tracePt t="4699" x="920750" y="958850"/>
          <p14:tracePt t="4702" x="933450" y="958850"/>
          <p14:tracePt t="4711" x="946150" y="958850"/>
          <p14:tracePt t="4719" x="965200" y="952500"/>
          <p14:tracePt t="4735" x="996950" y="946150"/>
          <p14:tracePt t="4753" x="1047750" y="939800"/>
          <p14:tracePt t="4772" x="1085850" y="939800"/>
          <p14:tracePt t="4786" x="1130300" y="933450"/>
          <p14:tracePt t="4803" x="1168400" y="933450"/>
          <p14:tracePt t="4819" x="1231900" y="939800"/>
          <p14:tracePt t="4837" x="1276350" y="939800"/>
          <p14:tracePt t="4852" x="1320800" y="939800"/>
          <p14:tracePt t="4869" x="1365250" y="933450"/>
          <p14:tracePt t="4886" x="1403350" y="933450"/>
          <p14:tracePt t="4902" x="1466850" y="933450"/>
          <p14:tracePt t="4922" x="1511300" y="933450"/>
          <p14:tracePt t="4936" x="1555750" y="933450"/>
          <p14:tracePt t="4952" x="1600200" y="933450"/>
          <p14:tracePt t="4969" x="1670050" y="933450"/>
          <p14:tracePt t="4987" x="1708150" y="933450"/>
          <p14:tracePt t="5003" x="1752600" y="933450"/>
          <p14:tracePt t="5019" x="1790700" y="933450"/>
          <p14:tracePt t="5035" x="1828800" y="933450"/>
          <p14:tracePt t="5052" x="1885950" y="933450"/>
          <p14:tracePt t="5072" x="1924050" y="939800"/>
          <p14:tracePt t="5086" x="1955800" y="946150"/>
          <p14:tracePt t="5102" x="2019300" y="952500"/>
          <p14:tracePt t="5126" x="2051050" y="952500"/>
          <p14:tracePt t="5139" x="2089150" y="952500"/>
          <p14:tracePt t="5153" x="2127250" y="952500"/>
          <p14:tracePt t="5171" x="2165350" y="952500"/>
          <p14:tracePt t="5187" x="2197100" y="958850"/>
          <p14:tracePt t="5187" x="2216150" y="958850"/>
          <p14:tracePt t="5187" x="2235200" y="958850"/>
          <p14:tracePt t="5216" x="2247900" y="958850"/>
          <p14:tracePt t="5223" x="2286000" y="965200"/>
          <p14:tracePt t="5237" x="2324100" y="971550"/>
          <p14:tracePt t="5252" x="2374900" y="971550"/>
          <p14:tracePt t="5275" x="2406650" y="971550"/>
          <p14:tracePt t="5289" x="2444750" y="971550"/>
          <p14:tracePt t="5304" x="2482850" y="965200"/>
          <p14:tracePt t="5320" x="2527300" y="965200"/>
          <p14:tracePt t="5337" x="2565400" y="958850"/>
          <p14:tracePt t="5337" x="2584450" y="958850"/>
          <p14:tracePt t="5337" x="2603500" y="958850"/>
          <p14:tracePt t="5364" x="2622550" y="958850"/>
          <p14:tracePt t="5373" x="2660650" y="958850"/>
          <p14:tracePt t="5389" x="2698750" y="958850"/>
          <p14:tracePt t="5403" x="2755900" y="958850"/>
          <p14:tracePt t="5426" x="2794000" y="958850"/>
          <p14:tracePt t="5439" x="2832100" y="958850"/>
          <p14:tracePt t="5454" x="2870200" y="958850"/>
          <p14:tracePt t="5469" x="2908300" y="958850"/>
          <p14:tracePt t="5487" x="2946400" y="958850"/>
          <p14:tracePt t="5503" x="3016250" y="958850"/>
          <p14:tracePt t="5529" x="3060700" y="958850"/>
          <p14:tracePt t="5546" x="3079750" y="952500"/>
          <p14:tracePt t="5546" x="3098800" y="952500"/>
          <p14:tracePt t="5560" x="3136900" y="946150"/>
          <p14:tracePt t="5575" x="3175000" y="939800"/>
          <p14:tracePt t="5589" x="3219450" y="933450"/>
          <p14:tracePt t="5605" x="3251200" y="933450"/>
          <p14:tracePt t="5620" x="3295650" y="927100"/>
          <p14:tracePt t="5637" x="3333750" y="920750"/>
          <p14:tracePt t="5652" x="3409950" y="914400"/>
          <p14:tracePt t="5680" x="3448050" y="914400"/>
          <p14:tracePt t="5695" x="3479800" y="908050"/>
          <p14:tracePt t="5710" x="3517900" y="908050"/>
          <p14:tracePt t="5726" x="3556000" y="908050"/>
          <p14:tracePt t="5739" x="3594100" y="908050"/>
          <p14:tracePt t="5755" x="3632200" y="908050"/>
          <p14:tracePt t="5771" x="3670300" y="901700"/>
          <p14:tracePt t="5786" x="3708400" y="901700"/>
          <p14:tracePt t="5803" x="3765550" y="901700"/>
          <p14:tracePt t="5803" x="3784600" y="901700"/>
          <p14:tracePt t="5832" x="3803650" y="901700"/>
          <p14:tracePt t="5839" x="3848100" y="901700"/>
          <p14:tracePt t="5853" x="3886200" y="901700"/>
          <p14:tracePt t="5870" x="3949700" y="901700"/>
          <p14:tracePt t="5893" x="3994150" y="901700"/>
          <p14:tracePt t="5905" x="4032250" y="908050"/>
          <p14:tracePt t="5921" x="4076700" y="908050"/>
          <p14:tracePt t="5937" x="4114800" y="908050"/>
          <p14:tracePt t="5953" x="4184650" y="914400"/>
          <p14:tracePt t="5953" x="4203700" y="914400"/>
          <p14:tracePt t="5980" x="4229100" y="914400"/>
          <p14:tracePt t="5990" x="4273550" y="920750"/>
          <p14:tracePt t="6005" x="4318000" y="920750"/>
          <p14:tracePt t="6020" x="4387850" y="927100"/>
          <p14:tracePt t="6041" x="4432300" y="933450"/>
          <p14:tracePt t="6055" x="4476750" y="933450"/>
          <p14:tracePt t="6071" x="4527550" y="933450"/>
          <p14:tracePt t="6085" x="4572000" y="939800"/>
          <p14:tracePt t="6102" x="4622800" y="939800"/>
          <p14:tracePt t="6102" x="4641850" y="939800"/>
          <p14:tracePt t="6102" x="4673600" y="939800"/>
          <p14:tracePt t="6131" x="4692650" y="939800"/>
          <p14:tracePt t="6139" x="4749800" y="939800"/>
          <p14:tracePt t="6154" x="4800600" y="933450"/>
          <p14:tracePt t="6170" x="4883150" y="933450"/>
          <p14:tracePt t="6191" x="4908550" y="933450"/>
          <p14:tracePt t="6202" x="4933950" y="927100"/>
          <p14:tracePt t="6220" x="5016500" y="920750"/>
          <p14:tracePt t="6236" x="5073650" y="920750"/>
          <p14:tracePt t="6253" x="5137150" y="914400"/>
          <p14:tracePt t="6253" x="5162550" y="914400"/>
          <p14:tracePt t="6253" x="5194300" y="914400"/>
          <p14:tracePt t="6280" x="5219700" y="908050"/>
          <p14:tracePt t="6280" x="5245100" y="908050"/>
          <p14:tracePt t="6297" x="5270500" y="908050"/>
          <p14:tracePt t="6304" x="5321300" y="901700"/>
          <p14:tracePt t="6320" x="5403850" y="901700"/>
          <p14:tracePt t="6341" x="5461000" y="901700"/>
          <p14:tracePt t="6354" x="5518150" y="895350"/>
          <p14:tracePt t="6370" x="5568950" y="895350"/>
          <p14:tracePt t="6386" x="5619750" y="889000"/>
          <p14:tracePt t="6402" x="5670550" y="882650"/>
          <p14:tracePt t="6402" x="5695950" y="882650"/>
          <p14:tracePt t="6402" x="5721350" y="876300"/>
          <p14:tracePt t="6429" x="5765800" y="869950"/>
          <p14:tracePt t="6446" x="5791200" y="869950"/>
          <p14:tracePt t="6453" x="5835650" y="863600"/>
          <p14:tracePt t="6469" x="5899150" y="857250"/>
          <p14:tracePt t="6492" x="5943600" y="850900"/>
          <p14:tracePt t="6506" x="5988050" y="850900"/>
          <p14:tracePt t="6519" x="6026150" y="850900"/>
          <p14:tracePt t="6536" x="6064250" y="844550"/>
          <p14:tracePt t="6552" x="6121400" y="844550"/>
          <p14:tracePt t="6575" x="6159500" y="844550"/>
          <p14:tracePt t="6575" x="6178550" y="844550"/>
          <p14:tracePt t="6595" x="6191250" y="850900"/>
          <p14:tracePt t="6603" x="6229350" y="850900"/>
          <p14:tracePt t="6620" x="6286500" y="857250"/>
          <p14:tracePt t="6642" x="6324600" y="863600"/>
          <p14:tracePt t="6654" x="6369050" y="869950"/>
          <p14:tracePt t="6669" x="6407150" y="869950"/>
          <p14:tracePt t="6686" x="6451600" y="876300"/>
          <p14:tracePt t="6703" x="6496050" y="876300"/>
          <p14:tracePt t="6720" x="6584950" y="882650"/>
          <p14:tracePt t="6747" x="6604000" y="889000"/>
          <p14:tracePt t="6754" x="6673850" y="889000"/>
          <p14:tracePt t="6777" x="6718300" y="895350"/>
          <p14:tracePt t="6792" x="6769100" y="895350"/>
          <p14:tracePt t="6804" x="6819900" y="895350"/>
          <p14:tracePt t="6820" x="6877050" y="895350"/>
          <p14:tracePt t="6836" x="6934200" y="895350"/>
          <p14:tracePt t="6852" x="6991350" y="895350"/>
          <p14:tracePt t="6869" x="7080250" y="889000"/>
          <p14:tracePt t="6869" x="7112000" y="889000"/>
          <p14:tracePt t="6896" x="7143750" y="889000"/>
          <p14:tracePt t="6906" x="7213600" y="882650"/>
          <p14:tracePt t="6921" x="7277100" y="876300"/>
          <p14:tracePt t="6936" x="7372350" y="869950"/>
          <p14:tracePt t="6958" x="7435850" y="869950"/>
          <p14:tracePt t="6971" x="7505700" y="863600"/>
          <p14:tracePt t="6985" x="7569200" y="863600"/>
          <p14:tracePt t="7003" x="7639050" y="857250"/>
          <p14:tracePt t="7019" x="7740650" y="863600"/>
          <p14:tracePt t="7019" x="7772400" y="863600"/>
          <p14:tracePt t="7047" x="7810500" y="863600"/>
          <p14:tracePt t="7054" x="7880350" y="863600"/>
          <p14:tracePt t="7070" x="7950200" y="863600"/>
          <p14:tracePt t="7085" x="8064500" y="863600"/>
          <p14:tracePt t="7107" x="8134350" y="863600"/>
          <p14:tracePt t="7120" x="8210550" y="863600"/>
          <p14:tracePt t="7135" x="8280400" y="863600"/>
          <p14:tracePt t="7153" x="8343900" y="857250"/>
          <p14:tracePt t="7169" x="8375650" y="857250"/>
          <p14:tracePt t="7185" x="8458200" y="857250"/>
          <p14:tracePt t="7205" x="8534400" y="850900"/>
          <p14:tracePt t="7220" x="8585200" y="850900"/>
          <p14:tracePt t="7235" x="8636000" y="850900"/>
          <p14:tracePt t="7258" x="8648700" y="850900"/>
          <p14:tracePt t="7272" x="8661400" y="850900"/>
          <p14:tracePt t="7311" x="8648700" y="850900"/>
          <p14:tracePt t="7320" x="8636000" y="850900"/>
          <p14:tracePt t="7326" x="8610600" y="844550"/>
          <p14:tracePt t="7354"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44624"/>
            <a:ext cx="8229600" cy="1143000"/>
          </a:xfrm>
        </p:spPr>
        <p:txBody>
          <a:bodyPr/>
          <a:lstStyle/>
          <a:p>
            <a:r>
              <a:rPr lang="en-CA" dirty="0" smtClean="0"/>
              <a:t>Privacy Amplification </a:t>
            </a:r>
            <a:endParaRPr lang="en-CA" dirty="0"/>
          </a:p>
        </p:txBody>
      </p:sp>
      <p:sp>
        <p:nvSpPr>
          <p:cNvPr id="3" name="Content Placeholder 2"/>
          <p:cNvSpPr>
            <a:spLocks noGrp="1"/>
          </p:cNvSpPr>
          <p:nvPr>
            <p:ph idx="1"/>
          </p:nvPr>
        </p:nvSpPr>
        <p:spPr>
          <a:xfrm>
            <a:off x="251520" y="1340768"/>
            <a:ext cx="8712968" cy="4525963"/>
          </a:xfrm>
        </p:spPr>
        <p:txBody>
          <a:bodyPr>
            <a:normAutofit/>
          </a:bodyPr>
          <a:lstStyle/>
          <a:p>
            <a:pPr>
              <a:lnSpc>
                <a:spcPts val="4400"/>
              </a:lnSpc>
            </a:pPr>
            <a:r>
              <a:rPr lang="en-CA" sz="2800" dirty="0" smtClean="0"/>
              <a:t>At the end, privacy amplification can be used to enhance the randomness in the final key. </a:t>
            </a:r>
          </a:p>
          <a:p>
            <a:pPr>
              <a:lnSpc>
                <a:spcPts val="4400"/>
              </a:lnSpc>
            </a:pPr>
            <a:r>
              <a:rPr lang="en-CA" sz="2800" dirty="0" smtClean="0"/>
              <a:t>Privacy amplification is like multiplying a key of size </a:t>
            </a:r>
            <a:r>
              <a:rPr lang="en-CA" sz="2800" i="1" dirty="0">
                <a:latin typeface="Times New Roman"/>
                <a:cs typeface="Times New Roman"/>
              </a:rPr>
              <a:t>P</a:t>
            </a:r>
            <a:r>
              <a:rPr lang="en-CA" sz="2800" dirty="0" smtClean="0"/>
              <a:t> by a known binary random matrix of size </a:t>
            </a:r>
            <a:r>
              <a:rPr lang="en-CA" sz="2800" i="1" dirty="0" err="1" smtClean="0">
                <a:latin typeface="Times New Roman"/>
                <a:cs typeface="Times New Roman"/>
              </a:rPr>
              <a:t>Q</a:t>
            </a:r>
            <a:r>
              <a:rPr lang="en-CA" sz="2800" dirty="0" err="1" smtClean="0"/>
              <a:t>x</a:t>
            </a:r>
            <a:r>
              <a:rPr lang="en-CA" sz="2800" i="1" dirty="0" err="1">
                <a:latin typeface="Times New Roman"/>
                <a:cs typeface="Times New Roman"/>
              </a:rPr>
              <a:t>P</a:t>
            </a:r>
            <a:r>
              <a:rPr lang="en-CA" sz="2800" dirty="0" smtClean="0"/>
              <a:t> where </a:t>
            </a:r>
            <a:r>
              <a:rPr lang="en-CA" sz="2800" i="1" dirty="0">
                <a:latin typeface="Times New Roman"/>
                <a:cs typeface="Times New Roman"/>
              </a:rPr>
              <a:t>P</a:t>
            </a:r>
            <a:r>
              <a:rPr lang="en-CA" sz="2800" i="1" dirty="0" smtClean="0">
                <a:latin typeface="+mj-lt"/>
                <a:cs typeface="Times New Roman"/>
              </a:rPr>
              <a:t>&gt;&gt;</a:t>
            </a:r>
            <a:r>
              <a:rPr lang="en-CA" sz="2800" i="1" dirty="0">
                <a:latin typeface="Times New Roman"/>
                <a:cs typeface="Times New Roman"/>
              </a:rPr>
              <a:t>Q</a:t>
            </a:r>
            <a:r>
              <a:rPr lang="en-CA" sz="2800" dirty="0" smtClean="0"/>
              <a:t>. This reduces the size of the key from </a:t>
            </a:r>
            <a:r>
              <a:rPr lang="en-CA" sz="2800" i="1" dirty="0" smtClean="0">
                <a:latin typeface="Times New Roman"/>
                <a:cs typeface="Times New Roman"/>
              </a:rPr>
              <a:t>P</a:t>
            </a:r>
            <a:r>
              <a:rPr lang="en-CA" sz="2800" dirty="0" smtClean="0"/>
              <a:t> to </a:t>
            </a:r>
            <a:r>
              <a:rPr lang="en-CA" sz="2800" i="1" dirty="0" smtClean="0">
                <a:latin typeface="Times New Roman"/>
                <a:cs typeface="Times New Roman"/>
              </a:rPr>
              <a:t>Q</a:t>
            </a:r>
            <a:r>
              <a:rPr lang="en-CA" sz="2800" dirty="0" smtClean="0"/>
              <a:t>, and thereby reduces the effect of any residual dependencies in the final key. </a:t>
            </a:r>
            <a:endParaRPr lang="en-CA" sz="2800" dirty="0"/>
          </a:p>
        </p:txBody>
      </p:sp>
      <p:sp>
        <p:nvSpPr>
          <p:cNvPr id="4" name="Slide Number Placeholder 3"/>
          <p:cNvSpPr>
            <a:spLocks noGrp="1"/>
          </p:cNvSpPr>
          <p:nvPr>
            <p:ph type="sldNum" sz="quarter" idx="12"/>
          </p:nvPr>
        </p:nvSpPr>
        <p:spPr/>
        <p:txBody>
          <a:bodyPr/>
          <a:lstStyle/>
          <a:p>
            <a:fld id="{995B6B0D-9A43-4647-9594-9D9105F8855F}" type="slidenum">
              <a:rPr lang="en-US" smtClean="0"/>
              <a:pPr/>
              <a:t>15</a:t>
            </a:fld>
            <a:endParaRPr lang="en-US" dirty="0"/>
          </a:p>
        </p:txBody>
      </p:sp>
    </p:spTree>
    <p:extLst>
      <p:ext uri="{BB962C8B-B14F-4D97-AF65-F5344CB8AC3E}">
        <p14:creationId xmlns:p14="http://schemas.microsoft.com/office/powerpoint/2010/main" val="4098743576"/>
      </p:ext>
    </p:extLst>
  </p:cSld>
  <p:clrMapOvr>
    <a:masterClrMapping/>
  </p:clrMapOvr>
  <mc:AlternateContent xmlns:mc="http://schemas.openxmlformats.org/markup-compatibility/2006" xmlns:p14="http://schemas.microsoft.com/office/powerpoint/2010/main">
    <mc:Choice Requires="p14">
      <p:transition spd="slow" p14:dur="2000" advTm="131758"/>
    </mc:Choice>
    <mc:Fallback xmlns="">
      <p:transition spd="slow" advTm="131758"/>
    </mc:Fallback>
  </mc:AlternateContent>
  <p:timing>
    <p:tnLst>
      <p:par>
        <p:cTn id="1" dur="indefinite" restart="never" nodeType="tmRoot"/>
      </p:par>
    </p:tnLst>
  </p:timing>
  <p:extLst mod="1">
    <p:ext uri="{3A86A75C-4F4B-4683-9AE1-C65F6400EC91}">
      <p14:laserTraceLst xmlns:p14="http://schemas.microsoft.com/office/powerpoint/2010/main">
        <p14:tracePtLst>
          <p14:tracePt t="2367" x="2197100" y="1092200"/>
          <p14:tracePt t="2736" x="2216150" y="1092200"/>
          <p14:tracePt t="2745" x="2241550" y="1098550"/>
          <p14:tracePt t="2751" x="2266950" y="1104900"/>
          <p14:tracePt t="2761" x="2311400" y="1117600"/>
          <p14:tracePt t="2779" x="2381250" y="1123950"/>
          <p14:tracePt t="2795" x="2413000" y="1123950"/>
          <p14:tracePt t="2811" x="2438400" y="1123950"/>
          <p14:tracePt t="2828" x="2470150" y="1123950"/>
          <p14:tracePt t="2844" x="2514600" y="1123950"/>
          <p14:tracePt t="2861" x="2571750" y="1123950"/>
          <p14:tracePt t="2877" x="2628900" y="1123950"/>
          <p14:tracePt t="2894" x="2679700" y="1123950"/>
          <p14:tracePt t="2911" x="2724150" y="1123950"/>
          <p14:tracePt t="2927" x="2762250" y="1117600"/>
          <p14:tracePt t="2944" x="2800350" y="1117600"/>
          <p14:tracePt t="2961" x="2882900" y="1111250"/>
          <p14:tracePt t="2978" x="2971800" y="1104900"/>
          <p14:tracePt t="2994" x="3067050" y="1104900"/>
          <p14:tracePt t="3011" x="3155950" y="1098550"/>
          <p14:tracePt t="3027" x="3219450" y="1098550"/>
          <p14:tracePt t="3044" x="3276600" y="1092200"/>
          <p14:tracePt t="3060" x="3302000" y="1092200"/>
          <p14:tracePt t="3077" x="3327400" y="1092200"/>
          <p14:tracePt t="3094" x="3346450" y="1092200"/>
          <p14:tracePt t="3111" x="3384550" y="1092200"/>
          <p14:tracePt t="3127" x="3441700" y="1085850"/>
          <p14:tracePt t="3144" x="3505200" y="1085850"/>
          <p14:tracePt t="3161" x="3568700" y="1085850"/>
          <p14:tracePt t="3177" x="3619500" y="1085850"/>
          <p14:tracePt t="3194" x="3657600" y="1085850"/>
          <p14:tracePt t="3211" x="3727450" y="1085850"/>
          <p14:tracePt t="3228" x="3771900" y="1085850"/>
          <p14:tracePt t="3244" x="3816350" y="1085850"/>
          <p14:tracePt t="3260" x="3854450" y="1085850"/>
          <p14:tracePt t="3277" x="3905250" y="1085850"/>
          <p14:tracePt t="3294" x="3943350" y="1092200"/>
          <p14:tracePt t="3311" x="3975100" y="1098550"/>
          <p14:tracePt t="3327" x="3994150" y="1098550"/>
          <p14:tracePt t="3984" x="4006850" y="1098550"/>
          <p14:tracePt t="3984" x="4025900" y="1098550"/>
          <p14:tracePt t="4000" x="4070350" y="1098550"/>
          <p14:tracePt t="4012" x="4133850" y="1111250"/>
          <p14:tracePt t="4028" x="4222750" y="1111250"/>
          <p14:tracePt t="4044" x="4305300" y="1117600"/>
          <p14:tracePt t="4061" x="4368800" y="1117600"/>
          <p14:tracePt t="4077" x="4425950" y="1117600"/>
          <p14:tracePt t="4094" x="4457700" y="1117600"/>
          <p14:tracePt t="4112" x="4483100" y="1117600"/>
          <p14:tracePt t="4127" x="4502150" y="1111250"/>
          <p14:tracePt t="4145" x="4508500" y="1111250"/>
          <p14:tracePt t="4218" x="4514850" y="1111250"/>
          <p14:tracePt t="4226" x="4527550" y="1104900"/>
          <p14:tracePt t="4234" x="4546600" y="1104900"/>
          <p14:tracePt t="4244" x="4572000" y="1104900"/>
          <p14:tracePt t="4260" x="4603750" y="1104900"/>
          <p14:tracePt t="4277" x="4654550" y="1104900"/>
          <p14:tracePt t="4294" x="4692650" y="1111250"/>
          <p14:tracePt t="4311" x="4743450" y="1111250"/>
          <p14:tracePt t="4327" x="4794250" y="1111250"/>
          <p14:tracePt t="4344" x="4845050" y="1111250"/>
          <p14:tracePt t="4361" x="4933950" y="1111250"/>
          <p14:tracePt t="4379" x="4978400" y="1111250"/>
          <p14:tracePt t="4394" x="5022850" y="1111250"/>
          <p14:tracePt t="4411" x="5048250" y="1111250"/>
          <p14:tracePt t="4427" x="5073650" y="1111250"/>
          <p14:tracePt t="4445" x="5092700" y="1104900"/>
          <p14:tracePt t="4462" x="5130800" y="1104900"/>
          <p14:tracePt t="4477" x="5168900" y="1104900"/>
          <p14:tracePt t="4495" x="5213350" y="1104900"/>
          <p14:tracePt t="4511" x="5264150" y="1104900"/>
          <p14:tracePt t="4527" x="5321300" y="1098550"/>
          <p14:tracePt t="4544" x="5365750" y="1092200"/>
          <p14:tracePt t="4561" x="5410200" y="1085850"/>
          <p14:tracePt t="4577" x="5454650" y="1085850"/>
          <p14:tracePt t="4594" x="5486400" y="1085850"/>
          <p14:tracePt t="4611" x="5575300" y="1073150"/>
          <p14:tracePt t="4628" x="5619750" y="1079500"/>
          <p14:tracePt t="4644" x="5657850" y="1079500"/>
          <p14:tracePt t="4661" x="5695950" y="1079500"/>
          <p14:tracePt t="4678" x="5734050" y="1079500"/>
          <p14:tracePt t="4694" x="5759450" y="1073150"/>
          <p14:tracePt t="4711" x="5803900" y="1073150"/>
          <p14:tracePt t="4727" x="5861050" y="1073150"/>
          <p14:tracePt t="4744" x="5930900" y="1073150"/>
          <p14:tracePt t="4761" x="6000750" y="1073150"/>
          <p14:tracePt t="4778" x="6076950" y="1073150"/>
          <p14:tracePt t="4794" x="6153150" y="1060450"/>
          <p14:tracePt t="4811" x="6223000" y="1060450"/>
          <p14:tracePt t="4827" x="6292850" y="1060450"/>
          <p14:tracePt t="4844" x="6369050" y="1060450"/>
          <p14:tracePt t="4861" x="6489700" y="1060450"/>
          <p14:tracePt t="4878" x="6559550" y="1054100"/>
          <p14:tracePt t="4894" x="6604000" y="1047750"/>
          <p14:tracePt t="4911" x="6635750" y="1041400"/>
          <p14:tracePt t="4927" x="6654800" y="1041400"/>
          <p14:tracePt t="4944" x="6667500" y="1041400"/>
          <p14:tracePt t="4961" x="6680200" y="1041400"/>
          <p14:tracePt t="4977" x="6686550" y="1041400"/>
          <p14:tracePt t="4994" x="6692900" y="1041400"/>
          <p14:tracePt t="5010" x="6699250" y="1041400"/>
          <p14:tracePt t="5069" x="6705600" y="1041400"/>
          <p14:tracePt t="5077" x="6724650" y="1041400"/>
          <p14:tracePt t="5078" x="6750050" y="1041400"/>
          <p14:tracePt t="5094" x="6838950" y="1041400"/>
          <p14:tracePt t="5111" x="6870700" y="1047750"/>
          <p14:tracePt t="5127" x="6959600" y="1041400"/>
          <p14:tracePt t="5144" x="7010400" y="1035050"/>
          <p14:tracePt t="5160" x="7035800" y="1035050"/>
          <p14:tracePt t="6147" x="0" y="0"/>
        </p14:tracePtLst>
        <p14:tracePtLst>
          <p14:tracePt t="21408" x="387350" y="1663700"/>
          <p14:tracePt t="21806" x="387350" y="1670050"/>
          <p14:tracePt t="21879" x="393700" y="1670050"/>
          <p14:tracePt t="21961" x="393700" y="1663700"/>
          <p14:tracePt t="21963" x="393700" y="1657350"/>
          <p14:tracePt t="21978" x="400050" y="1651000"/>
          <p14:tracePt t="21995" x="400050" y="1644650"/>
          <p14:tracePt t="22012" x="400050" y="1631950"/>
          <p14:tracePt t="22028" x="406400" y="1625600"/>
          <p14:tracePt t="22045" x="406400" y="1619250"/>
          <p14:tracePt t="22062" x="412750" y="1619250"/>
          <p14:tracePt t="22153" x="419100" y="1619250"/>
          <p14:tracePt t="22163" x="419100" y="1612900"/>
          <p14:tracePt t="23288" x="0" y="0"/>
        </p14:tracePtLst>
        <p14:tracePtLst>
          <p14:tracePt t="23804" x="723900" y="1860550"/>
          <p14:tracePt t="23916" x="736600" y="1860550"/>
          <p14:tracePt t="23916" x="755650" y="1866900"/>
          <p14:tracePt t="23930" x="819150" y="1879600"/>
          <p14:tracePt t="23946" x="920750" y="1879600"/>
          <p14:tracePt t="23962" x="1041400" y="1885950"/>
          <p14:tracePt t="23979" x="1168400" y="1879600"/>
          <p14:tracePt t="23995" x="1358900" y="1873250"/>
          <p14:tracePt t="24013" x="1473200" y="1866900"/>
          <p14:tracePt t="24030" x="1555750" y="1860550"/>
          <p14:tracePt t="24045" x="1638300" y="1854200"/>
          <p14:tracePt t="24061" x="1701800" y="1854200"/>
          <p14:tracePt t="24078" x="1765300" y="1854200"/>
          <p14:tracePt t="24095" x="1816100" y="1854200"/>
          <p14:tracePt t="24112" x="1841500" y="1860550"/>
          <p14:tracePt t="24128" x="1873250" y="1860550"/>
          <p14:tracePt t="24145" x="1911350" y="1866900"/>
          <p14:tracePt t="24162" x="1962150" y="1873250"/>
          <p14:tracePt t="24178" x="2006600" y="1873250"/>
          <p14:tracePt t="24195" x="2063750" y="1873250"/>
          <p14:tracePt t="24212" x="2108200" y="1873250"/>
          <p14:tracePt t="24212" x="2127250" y="1873250"/>
          <p14:tracePt t="24231" x="2159000" y="1879600"/>
          <p14:tracePt t="24245" x="2171700" y="1879600"/>
          <p14:tracePt t="24261" x="2209800" y="1879600"/>
          <p14:tracePt t="24279" x="2222500" y="1879600"/>
          <p14:tracePt t="24295" x="2241550" y="1885950"/>
          <p14:tracePt t="24312" x="2279650" y="1885950"/>
          <p14:tracePt t="24328" x="2298700" y="1892300"/>
          <p14:tracePt t="24347" x="2317750" y="1892300"/>
          <p14:tracePt t="24362" x="2330450" y="1898650"/>
          <p14:tracePt t="27801" x="0" y="0"/>
        </p14:tracePtLst>
        <p14:tracePtLst>
          <p14:tracePt t="28484" x="2743200" y="1955800"/>
          <p14:tracePt t="28593" x="2749550" y="1955800"/>
          <p14:tracePt t="28598" x="2762250" y="1955800"/>
          <p14:tracePt t="28611" x="2794000" y="1955800"/>
          <p14:tracePt t="28629" x="2863850" y="1962150"/>
          <p14:tracePt t="28645" x="2959100" y="1968500"/>
          <p14:tracePt t="28661" x="3086100" y="1974850"/>
          <p14:tracePt t="28678" x="3206750" y="1974850"/>
          <p14:tracePt t="28695" x="3352800" y="1974850"/>
          <p14:tracePt t="28713" x="3435350" y="1962150"/>
          <p14:tracePt t="28729" x="3524250" y="1955800"/>
          <p14:tracePt t="28745" x="3606800" y="1949450"/>
          <p14:tracePt t="28761" x="3683000" y="1949450"/>
          <p14:tracePt t="28778" x="3746500" y="1943100"/>
          <p14:tracePt t="28795" x="3803650" y="1936750"/>
          <p14:tracePt t="28811" x="3854450" y="1936750"/>
          <p14:tracePt t="28828" x="3879850" y="1930400"/>
          <p14:tracePt t="28845" x="3892550" y="1924050"/>
          <p14:tracePt t="28861" x="3917950" y="1924050"/>
          <p14:tracePt t="28878" x="3962400" y="1924050"/>
          <p14:tracePt t="28895" x="4013200" y="1924050"/>
          <p14:tracePt t="28911" x="4076700" y="1917700"/>
          <p14:tracePt t="28928" x="4140200" y="1924050"/>
          <p14:tracePt t="28945" x="4248150" y="1924050"/>
          <p14:tracePt t="28962" x="4298950" y="1930400"/>
          <p14:tracePt t="28978" x="4368800" y="1936750"/>
          <p14:tracePt t="28995" x="4445000" y="1949450"/>
          <p14:tracePt t="29011" x="4521200" y="1955800"/>
          <p14:tracePt t="29028" x="4584700" y="1962150"/>
          <p14:tracePt t="29044" x="4635500" y="1962150"/>
          <p14:tracePt t="29061" x="4660900" y="1962150"/>
          <p14:tracePt t="29078" x="4679950" y="1962150"/>
          <p14:tracePt t="29094" x="4699000" y="1962150"/>
          <p14:tracePt t="29111" x="4730750" y="1962150"/>
          <p14:tracePt t="29128" x="4762500" y="1962150"/>
          <p14:tracePt t="29145" x="4800600" y="1968500"/>
          <p14:tracePt t="29161" x="4851400" y="1968500"/>
          <p14:tracePt t="29178" x="4883150" y="1968500"/>
          <p14:tracePt t="29195" x="4908550" y="1968500"/>
          <p14:tracePt t="29211" x="4946650" y="1968500"/>
          <p14:tracePt t="29228" x="4984750" y="1968500"/>
          <p14:tracePt t="29244" x="5041900" y="1968500"/>
          <p14:tracePt t="29261" x="5105400" y="1968500"/>
          <p14:tracePt t="29278" x="5168900" y="1968500"/>
          <p14:tracePt t="29295" x="5232400" y="1974850"/>
          <p14:tracePt t="29311" x="5289550" y="1974850"/>
          <p14:tracePt t="29328" x="5353050" y="1974850"/>
          <p14:tracePt t="29344" x="5422900" y="1974850"/>
          <p14:tracePt t="29361" x="5511800" y="1981200"/>
          <p14:tracePt t="29378" x="5588000" y="1981200"/>
          <p14:tracePt t="29395" x="5651500" y="1981200"/>
          <p14:tracePt t="29411" x="5689600" y="1987550"/>
          <p14:tracePt t="29470" x="5702300" y="1987550"/>
          <p14:tracePt t="29478" x="5746750" y="1987550"/>
          <p14:tracePt t="29495" x="5784850" y="1987550"/>
          <p14:tracePt t="29511" x="5829300" y="1987550"/>
          <p14:tracePt t="29529" x="5867400" y="1987550"/>
          <p14:tracePt t="29544" x="5892800" y="1987550"/>
          <p14:tracePt t="29561" x="5911850" y="1987550"/>
          <p14:tracePt t="29578" x="5930900" y="1981200"/>
          <p14:tracePt t="29595" x="5956300" y="1981200"/>
          <p14:tracePt t="29611" x="5988050" y="1987550"/>
          <p14:tracePt t="29628" x="6019800" y="1993900"/>
          <p14:tracePt t="29645" x="6045200" y="1993900"/>
          <p14:tracePt t="29645" x="6051550" y="1993900"/>
          <p14:tracePt t="29662" x="6057900" y="1993900"/>
          <p14:tracePt t="29742" x="6064250" y="1993900"/>
          <p14:tracePt t="30581" x="0" y="0"/>
        </p14:tracePtLst>
        <p14:tracePtLst>
          <p14:tracePt t="31044" x="6483350" y="1943100"/>
          <p14:tracePt t="31129" x="6496050" y="1943100"/>
          <p14:tracePt t="31136" x="6527800" y="1943100"/>
          <p14:tracePt t="31145" x="6572250" y="1949450"/>
          <p14:tracePt t="31161" x="6661150" y="1955800"/>
          <p14:tracePt t="31178" x="6750050" y="1962150"/>
          <p14:tracePt t="31195" x="6864350" y="1955800"/>
          <p14:tracePt t="31211" x="6991350" y="1949450"/>
          <p14:tracePt t="31228" x="7118350" y="1955800"/>
          <p14:tracePt t="31245" x="7226300" y="1955800"/>
          <p14:tracePt t="31261" x="7321550" y="1955800"/>
          <p14:tracePt t="31278" x="7416800" y="1955800"/>
          <p14:tracePt t="31295" x="7550150" y="1955800"/>
          <p14:tracePt t="31313" x="7639050" y="1955800"/>
          <p14:tracePt t="31328" x="7721600" y="1955800"/>
          <p14:tracePt t="31345" x="7785100" y="1955800"/>
          <p14:tracePt t="31361" x="7829550" y="1955800"/>
          <p14:tracePt t="31378" x="7867650" y="1955800"/>
          <p14:tracePt t="31395" x="7899400" y="1955800"/>
          <p14:tracePt t="31412" x="7956550" y="1955800"/>
          <p14:tracePt t="31428" x="8032750" y="1955800"/>
          <p14:tracePt t="31445" x="8102600" y="1955800"/>
          <p14:tracePt t="31461" x="8166100" y="1955800"/>
          <p14:tracePt t="31478" x="8204200" y="1955800"/>
          <p14:tracePt t="31495" x="8223250" y="1949450"/>
          <p14:tracePt t="31511" x="8235950" y="1949450"/>
          <p14:tracePt t="31579" x="8242300" y="1949450"/>
          <p14:tracePt t="31587" x="8261350" y="1949450"/>
          <p14:tracePt t="31715" x="0" y="0"/>
        </p14:tracePtLst>
        <p14:tracePtLst>
          <p14:tracePt t="32521" x="819150" y="2368550"/>
          <p14:tracePt t="32522" x="838200" y="2374900"/>
          <p14:tracePt t="32530" x="869950" y="2374900"/>
          <p14:tracePt t="32546" x="901700" y="2374900"/>
          <p14:tracePt t="32562" x="939800" y="2381250"/>
          <p14:tracePt t="32580" x="971550" y="2381250"/>
          <p14:tracePt t="32595" x="1016000" y="2387600"/>
          <p14:tracePt t="32612" x="1073150" y="2400300"/>
          <p14:tracePt t="32629" x="1155700" y="2406650"/>
          <p14:tracePt t="32645" x="1257300" y="2413000"/>
          <p14:tracePt t="32662" x="1346200" y="2425700"/>
          <p14:tracePt t="32679" x="1447800" y="2425700"/>
          <p14:tracePt t="32679" x="1504950" y="2425700"/>
          <p14:tracePt t="32698" x="1625600" y="2432050"/>
          <p14:tracePt t="32713" x="1720850" y="2425700"/>
          <p14:tracePt t="32729" x="1816100" y="2425700"/>
          <p14:tracePt t="32745" x="1905000" y="2425700"/>
          <p14:tracePt t="32762" x="1993900" y="2432050"/>
          <p14:tracePt t="32779" x="2076450" y="2438400"/>
          <p14:tracePt t="32796" x="2146300" y="2438400"/>
          <p14:tracePt t="32813" x="2216150" y="2438400"/>
          <p14:tracePt t="32829" x="2305050" y="2444750"/>
          <p14:tracePt t="32845" x="2400300" y="2444750"/>
          <p14:tracePt t="32862" x="2495550" y="2444750"/>
          <p14:tracePt t="32879" x="2590800" y="2444750"/>
          <p14:tracePt t="32895" x="2667000" y="2451100"/>
          <p14:tracePt t="32912" x="2749550" y="2451100"/>
          <p14:tracePt t="32929" x="2819400" y="2463800"/>
          <p14:tracePt t="32945" x="2876550" y="2463800"/>
          <p14:tracePt t="32945" x="2908300" y="2463800"/>
          <p14:tracePt t="32963" x="2965450" y="2463800"/>
          <p14:tracePt t="32979" x="2997200" y="2463800"/>
          <p14:tracePt t="32996" x="3041650" y="2463800"/>
          <p14:tracePt t="33012" x="3111500" y="2470150"/>
          <p14:tracePt t="33029" x="3175000" y="2470150"/>
          <p14:tracePt t="33045" x="3244850" y="2470150"/>
          <p14:tracePt t="33062" x="3314700" y="2470150"/>
          <p14:tracePt t="33079" x="3378200" y="2470150"/>
          <p14:tracePt t="33095" x="3435350" y="2470150"/>
          <p14:tracePt t="33112" x="3486150" y="2463800"/>
          <p14:tracePt t="33129" x="3543300" y="2457450"/>
          <p14:tracePt t="33145" x="3587750" y="2457450"/>
          <p14:tracePt t="33162" x="3613150" y="2457450"/>
          <p14:tracePt t="33179" x="3644900" y="2457450"/>
          <p14:tracePt t="33195" x="3708400" y="2457450"/>
          <p14:tracePt t="33213" x="3740150" y="2457450"/>
          <p14:tracePt t="33229" x="3790950" y="2457450"/>
          <p14:tracePt t="33245" x="3841750" y="2457450"/>
          <p14:tracePt t="33262" x="3905250" y="2457450"/>
          <p14:tracePt t="33278" x="3968750" y="2451100"/>
          <p14:tracePt t="33295" x="4019550" y="2451100"/>
          <p14:tracePt t="33312" x="4057650" y="2444750"/>
          <p14:tracePt t="33328" x="4083050" y="2438400"/>
          <p14:tracePt t="33345" x="4121150" y="2432050"/>
          <p14:tracePt t="33362" x="4165600" y="2432050"/>
          <p14:tracePt t="33380" x="4203700" y="2432050"/>
          <p14:tracePt t="33395" x="4248150" y="2432050"/>
          <p14:tracePt t="33412" x="4324350" y="2432050"/>
          <p14:tracePt t="33428" x="4349750" y="2432050"/>
          <p14:tracePt t="33445" x="4413250" y="2419350"/>
          <p14:tracePt t="33462" x="4470400" y="2419350"/>
          <p14:tracePt t="33479" x="4521200" y="2413000"/>
          <p14:tracePt t="33496" x="4572000" y="2413000"/>
          <p14:tracePt t="33512" x="4616450" y="2406650"/>
          <p14:tracePt t="33528" x="4648200" y="2406650"/>
          <p14:tracePt t="33545" x="4667250" y="2406650"/>
          <p14:tracePt t="33562" x="4686300" y="2400300"/>
          <p14:tracePt t="33579" x="4724400" y="2400300"/>
          <p14:tracePt t="33595" x="4775200" y="2400300"/>
          <p14:tracePt t="33612" x="4838700" y="2400300"/>
          <p14:tracePt t="33629" x="4908550" y="2400300"/>
          <p14:tracePt t="33645" x="4946650" y="2393950"/>
          <p14:tracePt t="33645" x="4965700" y="2393950"/>
          <p14:tracePt t="33663" x="4991100" y="2393950"/>
          <p14:tracePt t="33679" x="5029200" y="2393950"/>
          <p14:tracePt t="33695" x="5073650" y="2393950"/>
          <p14:tracePt t="33712" x="5111750" y="2400300"/>
          <p14:tracePt t="33729" x="5143500" y="2400300"/>
          <p14:tracePt t="33745" x="5175250" y="2400300"/>
          <p14:tracePt t="33762" x="5207000" y="2400300"/>
          <p14:tracePt t="33778" x="5238750" y="2400300"/>
          <p14:tracePt t="33795" x="5270500" y="2400300"/>
          <p14:tracePt t="33812" x="5327650" y="2393950"/>
          <p14:tracePt t="33828" x="5372100" y="2387600"/>
          <p14:tracePt t="33845" x="5416550" y="2387600"/>
          <p14:tracePt t="33862" x="5454650" y="2387600"/>
          <p14:tracePt t="33878" x="5499100" y="2387600"/>
          <p14:tracePt t="33895" x="5556250" y="2387600"/>
          <p14:tracePt t="33912" x="5638800" y="2387600"/>
          <p14:tracePt t="33930" x="5708650" y="2387600"/>
          <p14:tracePt t="33945" x="5784850" y="2387600"/>
          <p14:tracePt t="33962" x="5848350" y="2387600"/>
          <p14:tracePt t="33978" x="5892800" y="2387600"/>
          <p14:tracePt t="33995" x="5911850" y="2387600"/>
          <p14:tracePt t="34013" x="5943600" y="2387600"/>
          <p14:tracePt t="34028" x="5988050" y="2387600"/>
          <p14:tracePt t="34045" x="6026150" y="2387600"/>
          <p14:tracePt t="34062" x="6064250" y="2387600"/>
          <p14:tracePt t="34079" x="6089650" y="2387600"/>
          <p14:tracePt t="34095" x="6115050" y="2387600"/>
          <p14:tracePt t="34112" x="6127750" y="2387600"/>
          <p14:tracePt t="34129" x="6146800" y="2387600"/>
          <p14:tracePt t="34145" x="6184900" y="2387600"/>
          <p14:tracePt t="34162" x="6261100" y="2387600"/>
          <p14:tracePt t="34179" x="6311900" y="2393950"/>
          <p14:tracePt t="34195" x="6350000" y="2393950"/>
          <p14:tracePt t="34212" x="6388100" y="2393950"/>
          <p14:tracePt t="34228" x="6419850" y="2400300"/>
          <p14:tracePt t="34245" x="6457950" y="2400300"/>
          <p14:tracePt t="34262" x="6502400" y="2406650"/>
          <p14:tracePt t="34278" x="6565900" y="2406650"/>
          <p14:tracePt t="34295" x="6635750" y="2413000"/>
          <p14:tracePt t="34312" x="6718300" y="2425700"/>
          <p14:tracePt t="34328" x="6813550" y="2425700"/>
          <p14:tracePt t="34345" x="6896100" y="2425700"/>
          <p14:tracePt t="34362" x="6972300" y="2432050"/>
          <p14:tracePt t="34379" x="7048500" y="2432050"/>
          <p14:tracePt t="34395" x="7131050" y="2438400"/>
          <p14:tracePt t="34413" x="7169150" y="2438400"/>
          <p14:tracePt t="34428" x="7194550" y="2438400"/>
          <p14:tracePt t="34445" x="7213600" y="2438400"/>
          <p14:tracePt t="34462" x="7226300" y="2438400"/>
          <p14:tracePt t="34478" x="7245350" y="2438400"/>
          <p14:tracePt t="34495" x="7251700" y="2438400"/>
          <p14:tracePt t="34512" x="7258050" y="2438400"/>
          <p14:tracePt t="35006" x="0" y="0"/>
        </p14:tracePtLst>
        <p14:tracePtLst>
          <p14:tracePt t="46387" x="412750" y="2730500"/>
          <p14:tracePt t="46483" x="406400" y="2730500"/>
          <p14:tracePt t="46885" x="412750" y="2730500"/>
          <p14:tracePt t="47231" x="412750" y="2724150"/>
          <p14:tracePt t="47244" x="412750" y="2711450"/>
          <p14:tracePt t="47244" x="412750" y="2705100"/>
          <p14:tracePt t="47260" x="412750" y="2692400"/>
          <p14:tracePt t="47277" x="412750" y="2686050"/>
          <p14:tracePt t="47788" x="0" y="0"/>
        </p14:tracePtLst>
        <p14:tracePtLst>
          <p14:tracePt t="62540" x="400050" y="2679700"/>
          <p14:tracePt t="63005" x="406400" y="2679700"/>
          <p14:tracePt t="63013" x="412750" y="2686050"/>
          <p14:tracePt t="63027" x="419100" y="2686050"/>
          <p14:tracePt t="63101" x="425450" y="2692400"/>
          <p14:tracePt t="63127" x="425450" y="2698750"/>
          <p14:tracePt t="63293" x="431800" y="2698750"/>
          <p14:tracePt t="63301" x="0" y="0"/>
        </p14:tracePtLst>
        <p14:tracePtLst>
          <p14:tracePt t="69080" x="431800" y="2698750"/>
          <p14:tracePt t="70384" x="0" y="0"/>
        </p14:tracePtLst>
        <p14:tracePtLst>
          <p14:tracePt t="71764" x="742950" y="2908300"/>
          <p14:tracePt t="71805" x="742950" y="2914650"/>
          <p14:tracePt t="71990" x="749300" y="2914650"/>
          <p14:tracePt t="72005" x="762000" y="2921000"/>
          <p14:tracePt t="72015" x="800100" y="2927350"/>
          <p14:tracePt t="72028" x="831850" y="2940050"/>
          <p14:tracePt t="72044" x="869950" y="2952750"/>
          <p14:tracePt t="72061" x="895350" y="2959100"/>
          <p14:tracePt t="72078" x="914400" y="2971800"/>
          <p14:tracePt t="72078" x="920750" y="2978150"/>
          <p14:tracePt t="72095" x="927100" y="2984500"/>
          <p14:tracePt t="72112" x="933450" y="2984500"/>
          <p14:tracePt t="72128" x="946150" y="2990850"/>
          <p14:tracePt t="72144" x="952500" y="2990850"/>
          <p14:tracePt t="72183" x="958850" y="2990850"/>
          <p14:tracePt t="72190" x="971550" y="2990850"/>
          <p14:tracePt t="72194" x="996950" y="2990850"/>
          <p14:tracePt t="72211" x="1022350" y="2997200"/>
          <p14:tracePt t="72229" x="1054100" y="2997200"/>
          <p14:tracePt t="72244" x="1098550" y="2997200"/>
          <p14:tracePt t="72261" x="1149350" y="2997200"/>
          <p14:tracePt t="72278" x="1187450" y="2997200"/>
          <p14:tracePt t="72294" x="1231900" y="2997200"/>
          <p14:tracePt t="72311" x="1270000" y="2997200"/>
          <p14:tracePt t="72328" x="1314450" y="2990850"/>
          <p14:tracePt t="72344" x="1346200" y="2990850"/>
          <p14:tracePt t="72362" x="1384300" y="2990850"/>
          <p14:tracePt t="72378" x="1422400" y="2990850"/>
          <p14:tracePt t="72394" x="1466850" y="2990850"/>
          <p14:tracePt t="72411" x="1517650" y="2990850"/>
          <p14:tracePt t="72429" x="1600200" y="2997200"/>
          <p14:tracePt t="72444" x="1695450" y="2997200"/>
          <p14:tracePt t="72461" x="1784350" y="2997200"/>
          <p14:tracePt t="72478" x="1905000" y="3009900"/>
          <p14:tracePt t="72494" x="2019300" y="3016250"/>
          <p14:tracePt t="72511" x="2127250" y="3022600"/>
          <p14:tracePt t="72528" x="2197100" y="3022600"/>
          <p14:tracePt t="72544" x="2260600" y="3022600"/>
          <p14:tracePt t="72561" x="2286000" y="3022600"/>
          <p14:tracePt t="72577" x="2298700" y="3028950"/>
          <p14:tracePt t="72594" x="2317750" y="3028950"/>
          <p14:tracePt t="72611" x="2343150" y="3028950"/>
          <p14:tracePt t="72627" x="2362200" y="3028950"/>
          <p14:tracePt t="72644" x="2381250" y="3028950"/>
          <p14:tracePt t="72661" x="2406650" y="3028950"/>
          <p14:tracePt t="72678" x="2432050" y="3035300"/>
          <p14:tracePt t="72694" x="2476500" y="3035300"/>
          <p14:tracePt t="72711" x="2514600" y="3035300"/>
          <p14:tracePt t="72727" x="2540000" y="3041650"/>
          <p14:tracePt t="72744" x="2578100" y="3041650"/>
          <p14:tracePt t="72761" x="2603500" y="3041650"/>
          <p14:tracePt t="72778" x="2628900" y="3041650"/>
          <p14:tracePt t="72794" x="2679700" y="3041650"/>
          <p14:tracePt t="72811" x="2743200" y="3041650"/>
          <p14:tracePt t="72827" x="2825750" y="3054350"/>
          <p14:tracePt t="72844" x="2933700" y="3060700"/>
          <p14:tracePt t="72861" x="3067050" y="3060700"/>
          <p14:tracePt t="72877" x="3200400" y="3060700"/>
          <p14:tracePt t="72894" x="3346450" y="3067050"/>
          <p14:tracePt t="72911" x="3467100" y="3079750"/>
          <p14:tracePt t="72928" x="3587750" y="3086100"/>
          <p14:tracePt t="72944" x="3676650" y="3092450"/>
          <p14:tracePt t="72961" x="3752850" y="3092450"/>
          <p14:tracePt t="72977" x="3797300" y="3092450"/>
          <p14:tracePt t="72994" x="3822700" y="3086100"/>
          <p14:tracePt t="73011" x="3822700" y="3079750"/>
          <p14:tracePt t="73028" x="3829050" y="3079750"/>
          <p14:tracePt t="73044" x="3841750" y="3079750"/>
          <p14:tracePt t="73061" x="3854450" y="3079750"/>
          <p14:tracePt t="73077" x="3879850" y="3079750"/>
          <p14:tracePt t="73094" x="3911600" y="3073400"/>
          <p14:tracePt t="73111" x="3930650" y="3073400"/>
          <p14:tracePt t="73128" x="3956050" y="3067050"/>
          <p14:tracePt t="73144" x="4000500" y="3067050"/>
          <p14:tracePt t="73161" x="4044950" y="3060700"/>
          <p14:tracePt t="73177" x="4102100" y="3060700"/>
          <p14:tracePt t="73194" x="4146550" y="3054350"/>
          <p14:tracePt t="73211" x="4184650" y="3048000"/>
          <p14:tracePt t="73228" x="4203700" y="3048000"/>
          <p14:tracePt t="73244" x="4210050" y="3048000"/>
          <p14:tracePt t="73399" x="4222750" y="3048000"/>
          <p14:tracePt t="73407" x="4235450" y="3041650"/>
          <p14:tracePt t="73412" x="4260850" y="3041650"/>
          <p14:tracePt t="73429" x="4286250" y="3041650"/>
          <p14:tracePt t="73445" x="4318000" y="3041650"/>
          <p14:tracePt t="73461" x="4337050" y="3041650"/>
          <p14:tracePt t="73478" x="4349750" y="3041650"/>
          <p14:tracePt t="73536" x="4356100" y="3041650"/>
          <p14:tracePt t="73544" x="4375150" y="3041650"/>
          <p14:tracePt t="73562" x="4406900" y="3041650"/>
          <p14:tracePt t="73577" x="4438650" y="3041650"/>
          <p14:tracePt t="73594" x="4457700" y="3041650"/>
          <p14:tracePt t="73611" x="4476750" y="3041650"/>
          <p14:tracePt t="73628" x="4489450" y="3041650"/>
          <p14:tracePt t="73644" x="4502150" y="3041650"/>
          <p14:tracePt t="73661" x="4521200" y="3041650"/>
          <p14:tracePt t="73678" x="4546600" y="3048000"/>
          <p14:tracePt t="73694" x="4578350" y="3054350"/>
          <p14:tracePt t="73711" x="4597400" y="3054350"/>
          <p14:tracePt t="73728" x="4610100" y="3054350"/>
          <p14:tracePt t="73744" x="4616450" y="3054350"/>
          <p14:tracePt t="73761" x="4629150" y="3054350"/>
          <p14:tracePt t="73778" x="4660900" y="3054350"/>
          <p14:tracePt t="73794" x="4692650" y="3054350"/>
          <p14:tracePt t="73811" x="4718050" y="3054350"/>
          <p14:tracePt t="73828" x="4737100" y="3054350"/>
          <p14:tracePt t="73844" x="4756150" y="3054350"/>
          <p14:tracePt t="73899" x="4762500" y="3054350"/>
          <p14:tracePt t="73915" x="4768850" y="3054350"/>
          <p14:tracePt t="73923" x="4775200" y="3054350"/>
          <p14:tracePt t="73931" x="4794250" y="3048000"/>
          <p14:tracePt t="73945" x="4806950" y="3048000"/>
          <p14:tracePt t="73961" x="4819650" y="3048000"/>
          <p14:tracePt t="73977" x="4832350" y="3048000"/>
          <p14:tracePt t="73994" x="4845050" y="3048000"/>
          <p14:tracePt t="74011" x="4857750" y="3041650"/>
          <p14:tracePt t="74028" x="4876800" y="3041650"/>
          <p14:tracePt t="74044" x="4889500" y="3041650"/>
          <p14:tracePt t="74061" x="4895850" y="3041650"/>
          <p14:tracePt t="74259" x="4902200" y="3041650"/>
          <p14:tracePt t="74278" x="4908550" y="3035300"/>
          <p14:tracePt t="74278" x="4921250" y="3028950"/>
          <p14:tracePt t="74294" x="4940300" y="3022600"/>
          <p14:tracePt t="74311" x="4946650" y="3016250"/>
          <p14:tracePt t="74328" x="4953000" y="3009900"/>
          <p14:tracePt t="74373" x="4959350" y="3009900"/>
          <p14:tracePt t="74698" x="4965700" y="3009900"/>
          <p14:tracePt t="74699" x="5016500" y="3003550"/>
          <p14:tracePt t="74712" x="5080000" y="3003550"/>
          <p14:tracePt t="74728" x="5149850" y="3003550"/>
          <p14:tracePt t="74744" x="5213350" y="3003550"/>
          <p14:tracePt t="74762" x="5264150" y="3003550"/>
          <p14:tracePt t="74778" x="5302250" y="3003550"/>
          <p14:tracePt t="74794" x="5334000" y="3003550"/>
          <p14:tracePt t="74811" x="5359400" y="3003550"/>
          <p14:tracePt t="74828" x="5372100" y="3003550"/>
          <p14:tracePt t="74844" x="5384800" y="3003550"/>
          <p14:tracePt t="74881" x="5391150" y="3003550"/>
          <p14:tracePt t="74897" x="5397500" y="3003550"/>
          <p14:tracePt t="74897" x="5403850" y="3003550"/>
          <p14:tracePt t="74911" x="5422900" y="3009900"/>
          <p14:tracePt t="74928" x="5454650" y="3009900"/>
          <p14:tracePt t="74946" x="5473700" y="3016250"/>
          <p14:tracePt t="74962" x="5480050" y="3016250"/>
          <p14:tracePt t="74978" x="5492750" y="3022600"/>
          <p14:tracePt t="74994" x="5518150" y="3022600"/>
          <p14:tracePt t="75011" x="5543550" y="3022600"/>
          <p14:tracePt t="75028" x="5575300" y="3028950"/>
          <p14:tracePt t="75044" x="5613400" y="3028950"/>
          <p14:tracePt t="75061" x="5664200" y="3035300"/>
          <p14:tracePt t="75077" x="5715000" y="3041650"/>
          <p14:tracePt t="75095" x="5759450" y="3054350"/>
          <p14:tracePt t="75111" x="5797550" y="3054350"/>
          <p14:tracePt t="75128" x="5829300" y="3060700"/>
          <p14:tracePt t="75144" x="5854700" y="3060700"/>
          <p14:tracePt t="75161" x="5886450" y="3060700"/>
          <p14:tracePt t="75177" x="5911850" y="3060700"/>
          <p14:tracePt t="75194" x="5949950" y="3060700"/>
          <p14:tracePt t="75211" x="5981700" y="3060700"/>
          <p14:tracePt t="75227" x="6007100" y="3060700"/>
          <p14:tracePt t="75244" x="6026150" y="3060700"/>
          <p14:tracePt t="75261" x="6045200" y="3060700"/>
          <p14:tracePt t="75278" x="6070600" y="3067050"/>
          <p14:tracePt t="75294" x="6121400" y="3073400"/>
          <p14:tracePt t="75311" x="6210300" y="3073400"/>
          <p14:tracePt t="75328" x="6305550" y="3079750"/>
          <p14:tracePt t="75344" x="6388100" y="3079750"/>
          <p14:tracePt t="75361" x="6477000" y="3079750"/>
          <p14:tracePt t="75377" x="6553200" y="3079750"/>
          <p14:tracePt t="75394" x="6604000" y="3079750"/>
          <p14:tracePt t="75411" x="6623050" y="3079750"/>
          <p14:tracePt t="75469" x="6629400" y="3079750"/>
          <p14:tracePt t="75485" x="6648450" y="3079750"/>
          <p14:tracePt t="75494" x="6673850" y="3079750"/>
          <p14:tracePt t="75511" x="6699250" y="3079750"/>
          <p14:tracePt t="75529" x="6731000" y="3079750"/>
          <p14:tracePt t="75544" x="6750050" y="3079750"/>
          <p14:tracePt t="75561" x="6769100" y="3079750"/>
          <p14:tracePt t="75578" x="6788150" y="3079750"/>
          <p14:tracePt t="75594" x="6813550" y="3079750"/>
          <p14:tracePt t="75614" x="6845300" y="3079750"/>
          <p14:tracePt t="75628" x="6902450" y="3086100"/>
          <p14:tracePt t="75644" x="6972300" y="3086100"/>
          <p14:tracePt t="75661" x="6997700" y="3086100"/>
          <p14:tracePt t="75677" x="7035800" y="3086100"/>
          <p14:tracePt t="75694" x="7067550" y="3079750"/>
          <p14:tracePt t="75711" x="7112000" y="3073400"/>
          <p14:tracePt t="75727" x="7156450" y="3073400"/>
          <p14:tracePt t="75744" x="7188200" y="3067050"/>
          <p14:tracePt t="75761" x="7200900" y="3067050"/>
          <p14:tracePt t="75777" x="7213600" y="3067050"/>
          <p14:tracePt t="75794" x="7226300" y="3067050"/>
          <p14:tracePt t="75811" x="7232650" y="3060700"/>
          <p14:tracePt t="75828" x="7245350" y="3060700"/>
          <p14:tracePt t="75844" x="7270750" y="3054350"/>
          <p14:tracePt t="75861" x="7315200" y="3054350"/>
          <p14:tracePt t="75877" x="7385050" y="3054350"/>
          <p14:tracePt t="75877" x="7423150" y="3054350"/>
          <p14:tracePt t="75895" x="7512050" y="3054350"/>
          <p14:tracePt t="75911" x="7575550" y="3048000"/>
          <p14:tracePt t="75927" x="7626350" y="3048000"/>
          <p14:tracePt t="75944" x="7658100" y="3041650"/>
          <p14:tracePt t="75961" x="7677150" y="3035300"/>
          <p14:tracePt t="75977" x="7683500" y="3035300"/>
          <p14:tracePt t="75994" x="7689850" y="3035300"/>
          <p14:tracePt t="76011" x="7696200" y="3035300"/>
          <p14:tracePt t="76027" x="7702550" y="3035300"/>
          <p14:tracePt t="76044" x="7708900" y="3035300"/>
          <p14:tracePt t="76081" x="7715250" y="3035300"/>
          <p14:tracePt t="76084" x="7721600" y="3035300"/>
          <p14:tracePt t="76094" x="7753350" y="3035300"/>
          <p14:tracePt t="76111" x="7810500" y="3035300"/>
          <p14:tracePt t="76128" x="7893050" y="3041650"/>
          <p14:tracePt t="76144" x="8001000" y="3028950"/>
          <p14:tracePt t="76161" x="8070850" y="3022600"/>
          <p14:tracePt t="76177" x="8140700" y="3022600"/>
          <p14:tracePt t="76194" x="8235950" y="3016250"/>
          <p14:tracePt t="76211" x="8324850" y="3009900"/>
          <p14:tracePt t="76227" x="8394700" y="3009900"/>
          <p14:tracePt t="76244" x="8451850" y="3003550"/>
          <p14:tracePt t="76261" x="8470900" y="2997200"/>
          <p14:tracePt t="76277" x="8477250" y="2997200"/>
          <p14:tracePt t="76499" x="8464550" y="3003550"/>
          <p14:tracePt t="76507" x="8439150" y="3009900"/>
          <p14:tracePt t="76513" x="8382000" y="3035300"/>
          <p14:tracePt t="76513" x="0" y="0"/>
        </p14:tracePtLst>
        <p14:tracePtLst>
          <p14:tracePt t="77344" x="1428750" y="3390900"/>
          <p14:tracePt t="77814" x="1435100" y="3390900"/>
          <p14:tracePt t="78728" x="0" y="0"/>
        </p14:tracePtLst>
        <p14:tracePtLst>
          <p14:tracePt t="79452" x="3098800" y="3460750"/>
          <p14:tracePt t="79918" x="0" y="0"/>
        </p14:tracePtLst>
        <p14:tracePtLst>
          <p14:tracePt t="80588" x="4279900" y="3473450"/>
          <p14:tracePt t="80774" x="0" y="0"/>
        </p14:tracePtLst>
        <p14:tracePtLst>
          <p14:tracePt t="81387" x="5645150" y="3409950"/>
          <p14:tracePt t="81570" x="0" y="0"/>
        </p14:tracePtLst>
        <p14:tracePtLst>
          <p14:tracePt t="82135" x="6934200" y="3429000"/>
          <p14:tracePt t="82336" x="0" y="0"/>
        </p14:tracePtLst>
        <p14:tracePtLst>
          <p14:tracePt t="82787" x="7594600" y="3378200"/>
          <p14:tracePt t="82928" x="0" y="0"/>
        </p14:tracePtLst>
        <p14:tracePtLst>
          <p14:tracePt t="83256" x="8388350" y="3333750"/>
          <p14:tracePt t="83365" x="0" y="0"/>
        </p14:tracePtLst>
        <p14:tracePtLst>
          <p14:tracePt t="84207" x="787400" y="3873500"/>
          <p14:tracePt t="84363" x="806450" y="3873500"/>
          <p14:tracePt t="84369" x="844550" y="3873500"/>
          <p14:tracePt t="84369" x="0" y="0"/>
        </p14:tracePtLst>
        <p14:tracePtLst>
          <p14:tracePt t="84644" x="1174750" y="3854450"/>
          <p14:tracePt t="84699" x="1181100" y="3854450"/>
          <p14:tracePt t="84717" x="1187450" y="3854450"/>
          <p14:tracePt t="84729" x="1193800" y="3854450"/>
          <p14:tracePt t="84732" x="1193800" y="3860800"/>
          <p14:tracePt t="84764" x="1200150" y="3860800"/>
          <p14:tracePt t="84913" x="0" y="0"/>
        </p14:tracePtLst>
        <p14:tracePtLst>
          <p14:tracePt t="85533" x="2292350" y="3930650"/>
          <p14:tracePt t="85660" x="0" y="0"/>
        </p14:tracePtLst>
        <p14:tracePtLst>
          <p14:tracePt t="86173" x="2654300" y="3854450"/>
          <p14:tracePt t="86180" x="2654300" y="3860800"/>
          <p14:tracePt t="86181" x="2647950" y="3867150"/>
          <p14:tracePt t="86385" x="0" y="0"/>
        </p14:tracePtLst>
        <p14:tracePtLst>
          <p14:tracePt t="86946" x="3416300" y="3892550"/>
          <p14:tracePt t="87516" x="0" y="0"/>
        </p14:tracePtLst>
        <p14:tracePtLst>
          <p14:tracePt t="89223" x="2679700" y="3848100"/>
          <p14:tracePt t="90644" x="0" y="0"/>
        </p14:tracePtLst>
        <p14:tracePtLst>
          <p14:tracePt t="91353" x="3403600" y="3911600"/>
          <p14:tracePt t="91490" x="3403600" y="3905250"/>
          <p14:tracePt t="97703" x="0" y="0"/>
        </p14:tracePtLst>
        <p14:tracePtLst>
          <p14:tracePt t="103380" x="3086100" y="3422650"/>
          <p14:tracePt t="103472" x="3098800" y="3429000"/>
          <p14:tracePt t="103480" x="3111500" y="3429000"/>
          <p14:tracePt t="103481" x="3130550" y="3435350"/>
          <p14:tracePt t="103496" x="3187700" y="3448050"/>
          <p14:tracePt t="103513" x="3251200" y="3460750"/>
          <p14:tracePt t="103529" x="3333750" y="3460750"/>
          <p14:tracePt t="103546" x="3429000" y="3460750"/>
          <p14:tracePt t="103562" x="3543300" y="3467100"/>
          <p14:tracePt t="103579" x="3670300" y="3467100"/>
          <p14:tracePt t="103596" x="3790950" y="3467100"/>
          <p14:tracePt t="103612" x="3892550" y="3467100"/>
          <p14:tracePt t="103629" x="3975100" y="3460750"/>
          <p14:tracePt t="103645" x="4051300" y="3460750"/>
          <p14:tracePt t="103662" x="4133850" y="3460750"/>
          <p14:tracePt t="103679" x="4210050" y="3467100"/>
          <p14:tracePt t="103696" x="4362450" y="3467100"/>
          <p14:tracePt t="103713" x="4413250" y="3467100"/>
          <p14:tracePt t="103729" x="4514850" y="3454400"/>
          <p14:tracePt t="103729" x="4552950" y="3448050"/>
          <p14:tracePt t="103746" x="4648200" y="3448050"/>
          <p14:tracePt t="103762" x="4705350" y="3448050"/>
          <p14:tracePt t="103779" x="4775200" y="3448050"/>
          <p14:tracePt t="103796" x="4832350" y="3448050"/>
          <p14:tracePt t="103812" x="4889500" y="3454400"/>
          <p14:tracePt t="103829" x="4933950" y="3454400"/>
          <p14:tracePt t="103845" x="4978400" y="3454400"/>
          <p14:tracePt t="103862" x="5035550" y="3460750"/>
          <p14:tracePt t="103879" x="5111750" y="3460750"/>
          <p14:tracePt t="103896" x="5194300" y="3460750"/>
          <p14:tracePt t="103912" x="5283200" y="3467100"/>
          <p14:tracePt t="103929" x="5359400" y="3467100"/>
          <p14:tracePt t="103945" x="5473700" y="3467100"/>
          <p14:tracePt t="103962" x="5562600" y="3460750"/>
          <p14:tracePt t="103979" x="5664200" y="3460750"/>
          <p14:tracePt t="103996" x="5765800" y="3460750"/>
          <p14:tracePt t="104012" x="5848350" y="3460750"/>
          <p14:tracePt t="104029" x="5911850" y="3460750"/>
          <p14:tracePt t="104045" x="5962650" y="3460750"/>
          <p14:tracePt t="104062" x="6019800" y="3460750"/>
          <p14:tracePt t="104079" x="6121400" y="3460750"/>
          <p14:tracePt t="104096" x="6248400" y="3460750"/>
          <p14:tracePt t="104112" x="6381750" y="3460750"/>
          <p14:tracePt t="104129" x="6483350" y="3460750"/>
          <p14:tracePt t="104145" x="6578600" y="3460750"/>
          <p14:tracePt t="104162" x="6673850" y="3460750"/>
          <p14:tracePt t="104179" x="6769100" y="3460750"/>
          <p14:tracePt t="104195" x="6940550" y="3460750"/>
          <p14:tracePt t="104212" x="7035800" y="3454400"/>
          <p14:tracePt t="104229" x="7137400" y="3448050"/>
          <p14:tracePt t="104245" x="7232650" y="3448050"/>
          <p14:tracePt t="104262" x="7308850" y="3441700"/>
          <p14:tracePt t="104279" x="7359650" y="3441700"/>
          <p14:tracePt t="104296" x="7404100" y="3441700"/>
          <p14:tracePt t="104313" x="7442200" y="3441700"/>
          <p14:tracePt t="104329" x="7480300" y="3441700"/>
          <p14:tracePt t="104346" x="7493000" y="3441700"/>
          <p14:tracePt t="104363" x="7499350" y="3441700"/>
          <p14:tracePt t="104866" x="0" y="0"/>
        </p14:tracePtLst>
        <p14:tracePtLst>
          <p14:tracePt t="117737" x="4165600" y="4000500"/>
          <p14:tracePt t="118296" x="0" y="0"/>
        </p14:tracePtLst>
        <p14:tracePtLst>
          <p14:tracePt t="118980" x="4064000" y="4000500"/>
          <p14:tracePt t="118988" x="4057650" y="4000500"/>
          <p14:tracePt t="118996" x="4051300" y="4000500"/>
          <p14:tracePt t="119154" x="4057650" y="4000500"/>
          <p14:tracePt t="119163" x="4064000" y="3994150"/>
          <p14:tracePt t="119163" x="4114800" y="3994150"/>
          <p14:tracePt t="119196" x="4184650" y="3994150"/>
          <p14:tracePt t="119196" x="4260850" y="3994150"/>
          <p14:tracePt t="119212" x="4330700" y="4000500"/>
          <p14:tracePt t="119229" x="4394200" y="4000500"/>
          <p14:tracePt t="119246" x="4483100" y="4000500"/>
          <p14:tracePt t="119263" x="4591050" y="4000500"/>
          <p14:tracePt t="119279" x="4724400" y="4006850"/>
          <p14:tracePt t="119296" x="4851400" y="4006850"/>
          <p14:tracePt t="119312" x="4946650" y="4000500"/>
          <p14:tracePt t="119329" x="5048250" y="4000500"/>
          <p14:tracePt t="119346" x="5105400" y="3987800"/>
          <p14:tracePt t="119363" x="5156200" y="3987800"/>
          <p14:tracePt t="119379" x="5194300" y="3987800"/>
          <p14:tracePt t="119379" x="5213350" y="3987800"/>
          <p14:tracePt t="119397" x="5270500" y="3987800"/>
          <p14:tracePt t="119412" x="5334000" y="3987800"/>
          <p14:tracePt t="119429" x="5416550" y="4000500"/>
          <p14:tracePt t="119446" x="5492750" y="4000500"/>
          <p14:tracePt t="119463" x="5568950" y="4000500"/>
          <p14:tracePt t="119479" x="5638800" y="4000500"/>
          <p14:tracePt t="119496" x="5721350" y="3994150"/>
          <p14:tracePt t="119512" x="5791200" y="3987800"/>
          <p14:tracePt t="119529" x="5835650" y="3987800"/>
          <p14:tracePt t="119546" x="5886450" y="3987800"/>
          <p14:tracePt t="119562" x="5924550" y="3987800"/>
          <p14:tracePt t="119579" x="5962650" y="3987800"/>
          <p14:tracePt t="119596" x="6013450" y="3994150"/>
          <p14:tracePt t="119613" x="6051550" y="3994150"/>
          <p14:tracePt t="119629" x="6121400" y="3987800"/>
          <p14:tracePt t="119647" x="6178550" y="3987800"/>
          <p14:tracePt t="119662" x="6242050" y="3981450"/>
          <p14:tracePt t="119680" x="6305550" y="3975100"/>
          <p14:tracePt t="119696" x="6375400" y="3968750"/>
          <p14:tracePt t="119713" x="6445250" y="3968750"/>
          <p14:tracePt t="119731" x="6496050" y="3962400"/>
          <p14:tracePt t="119746" x="6546850" y="3962400"/>
          <p14:tracePt t="119762" x="6604000" y="3962400"/>
          <p14:tracePt t="119779" x="6661150" y="3962400"/>
          <p14:tracePt t="119796" x="6711950" y="3968750"/>
          <p14:tracePt t="119812" x="6762750" y="3968750"/>
          <p14:tracePt t="119829" x="6807200" y="3968750"/>
          <p14:tracePt t="119846" x="6870700" y="3968750"/>
          <p14:tracePt t="119863" x="6921500" y="3968750"/>
          <p14:tracePt t="119879" x="6959600" y="3968750"/>
          <p14:tracePt t="119896" x="7016750" y="3968750"/>
          <p14:tracePt t="119913" x="7067550" y="3968750"/>
          <p14:tracePt t="119929" x="7118350" y="3968750"/>
          <p14:tracePt t="119946" x="7175500" y="3968750"/>
          <p14:tracePt t="119962" x="7232650" y="3968750"/>
          <p14:tracePt t="119979" x="7277100" y="3962400"/>
          <p14:tracePt t="119996" x="7308850" y="3962400"/>
          <p14:tracePt t="120013" x="7327900" y="3962400"/>
          <p14:tracePt t="120029" x="7353300" y="3962400"/>
          <p14:tracePt t="120046" x="7391400" y="3962400"/>
          <p14:tracePt t="120062" x="7461250" y="3962400"/>
          <p14:tracePt t="120062" x="7493000" y="3962400"/>
          <p14:tracePt t="120080" x="7569200" y="3962400"/>
          <p14:tracePt t="120096" x="7639050" y="3956050"/>
          <p14:tracePt t="120113" x="7696200" y="3949700"/>
          <p14:tracePt t="120129" x="7727950" y="3943350"/>
          <p14:tracePt t="120146" x="7759700" y="3937000"/>
          <p14:tracePt t="120162" x="7791450" y="3937000"/>
          <p14:tracePt t="120179" x="7823200" y="3930650"/>
          <p14:tracePt t="120196" x="7874000" y="3924300"/>
          <p14:tracePt t="120212" x="7918450" y="3924300"/>
          <p14:tracePt t="120231" x="7962900" y="3917950"/>
          <p14:tracePt t="120246" x="8001000" y="3917950"/>
          <p14:tracePt t="120262" x="8026400" y="3917950"/>
          <p14:tracePt t="120279" x="8070850" y="3917950"/>
          <p14:tracePt t="120296" x="8134350" y="3917950"/>
          <p14:tracePt t="120313" x="8210550" y="3911600"/>
          <p14:tracePt t="120329" x="8356600" y="3917950"/>
          <p14:tracePt t="120346" x="8439150" y="3911600"/>
          <p14:tracePt t="120362" x="8496300" y="3911600"/>
          <p14:tracePt t="120379" x="8521700" y="3911600"/>
          <p14:tracePt t="120396" x="8540750" y="3905250"/>
          <p14:tracePt t="120413" x="8547100" y="3905250"/>
          <p14:tracePt t="120466" x="8553450" y="3905250"/>
          <p14:tracePt t="120482" x="8559800" y="3905250"/>
          <p14:tracePt t="121070" x="0" y="0"/>
        </p14:tracePtLst>
        <p14:tracePtLst>
          <p14:tracePt t="121794" x="774700" y="4368800"/>
          <p14:tracePt t="121913" x="781050" y="4368800"/>
          <p14:tracePt t="121932" x="793750" y="4368800"/>
          <p14:tracePt t="121940" x="825500" y="4368800"/>
          <p14:tracePt t="121948" x="876300" y="4375150"/>
          <p14:tracePt t="121964" x="990600" y="4381500"/>
          <p14:tracePt t="121980" x="1079500" y="4381500"/>
          <p14:tracePt t="121996" x="1155700" y="4387850"/>
          <p14:tracePt t="122013" x="1225550" y="4387850"/>
          <p14:tracePt t="122029" x="1295400" y="4387850"/>
          <p14:tracePt t="122046" x="1346200" y="4400550"/>
          <p14:tracePt t="122063" x="1390650" y="4406900"/>
          <p14:tracePt t="122079" x="1466850" y="4413250"/>
          <p14:tracePt t="122096" x="1562100" y="4425950"/>
          <p14:tracePt t="122113" x="1676400" y="4445000"/>
          <p14:tracePt t="122129" x="1784350" y="4451350"/>
          <p14:tracePt t="122147" x="1917700" y="4457700"/>
          <p14:tracePt t="122164" x="1949450" y="4451350"/>
          <p14:tracePt t="122179" x="2006600" y="4445000"/>
          <p14:tracePt t="122196" x="2019300" y="4445000"/>
          <p14:tracePt t="122212" x="2025650" y="4438650"/>
          <p14:tracePt t="122230" x="2032000" y="4438650"/>
          <p14:tracePt t="122245" x="2057400" y="4438650"/>
          <p14:tracePt t="122262" x="2070100" y="4438650"/>
          <p14:tracePt t="122640" x="2076450" y="4438650"/>
          <p14:tracePt t="122645" x="2082800" y="4438650"/>
          <p14:tracePt t="122663" x="2089150" y="4438650"/>
          <p14:tracePt t="122680" x="2108200" y="4438650"/>
          <p14:tracePt t="122696" x="2139950" y="4438650"/>
          <p14:tracePt t="122713" x="2165350" y="4438650"/>
          <p14:tracePt t="122729" x="2171700" y="4438650"/>
          <p14:tracePt t="122768" x="2171700" y="4432300"/>
          <p14:tracePt t="122776" x="2178050" y="4432300"/>
          <p14:tracePt t="122781" x="2190750" y="4432300"/>
          <p14:tracePt t="122795" x="2203450" y="4432300"/>
          <p14:tracePt t="122812" x="2216150" y="4432300"/>
          <p14:tracePt t="122829" x="2228850" y="4432300"/>
          <p14:tracePt t="122946" x="2247900" y="4432300"/>
          <p14:tracePt t="122947" x="2298700" y="4432300"/>
          <p14:tracePt t="122962" x="2355850" y="4432300"/>
          <p14:tracePt t="122980" x="2419350" y="4425950"/>
          <p14:tracePt t="122996" x="2476500" y="4413250"/>
          <p14:tracePt t="123013" x="2527300" y="4413250"/>
          <p14:tracePt t="123029" x="2559050" y="4413250"/>
          <p14:tracePt t="123046" x="2578100" y="4413250"/>
          <p14:tracePt t="123062" x="2597150" y="4413250"/>
          <p14:tracePt t="123079" x="2603500" y="4419600"/>
          <p14:tracePt t="123096" x="2616200" y="4419600"/>
          <p14:tracePt t="123113" x="2622550" y="4419600"/>
          <p14:tracePt t="123113" x="2628900" y="4419600"/>
          <p14:tracePt t="123866" x="0" y="0"/>
        </p14:tracePtLst>
        <p14:tracePtLst>
          <p14:tracePt t="124566" x="3816350" y="4514850"/>
          <p14:tracePt t="124732" x="3829050" y="4514850"/>
          <p14:tracePt t="124746" x="3841750" y="4514850"/>
          <p14:tracePt t="124748" x="3892550" y="4514850"/>
          <p14:tracePt t="124763" x="3962400" y="4514850"/>
          <p14:tracePt t="124779" x="4108450" y="4502150"/>
          <p14:tracePt t="124796" x="4191000" y="4502150"/>
          <p14:tracePt t="124812" x="4267200" y="4502150"/>
          <p14:tracePt t="124829" x="4343400" y="4502150"/>
          <p14:tracePt t="124846" x="4406900" y="4502150"/>
          <p14:tracePt t="124862" x="4483100" y="4502150"/>
          <p14:tracePt t="124879" x="4578350" y="4495800"/>
          <p14:tracePt t="124895" x="4673600" y="4495800"/>
          <p14:tracePt t="124912" x="4756150" y="4495800"/>
          <p14:tracePt t="124929" x="4838700" y="4495800"/>
          <p14:tracePt t="124946" x="4902200" y="4495800"/>
          <p14:tracePt t="124962" x="4953000" y="4495800"/>
          <p14:tracePt t="124979" x="4984750" y="4502150"/>
          <p14:tracePt t="124996" x="5016500" y="4502150"/>
          <p14:tracePt t="125013" x="5054600" y="4502150"/>
          <p14:tracePt t="125013" x="5067300" y="4502150"/>
          <p14:tracePt t="125030" x="5099050" y="4502150"/>
          <p14:tracePt t="125046" x="5118100" y="4502150"/>
          <p14:tracePt t="125063" x="5124450" y="4502150"/>
          <p14:tracePt t="125079" x="5130800" y="4502150"/>
          <p14:tracePt t="125384" x="5143500" y="4502150"/>
          <p14:tracePt t="125387" x="5143500" y="4508500"/>
          <p14:tracePt t="125396" x="5156200" y="4508500"/>
          <p14:tracePt t="125412" x="5187950" y="4508500"/>
          <p14:tracePt t="125429" x="5238750" y="4514850"/>
          <p14:tracePt t="125446" x="5295900" y="4514850"/>
          <p14:tracePt t="125463" x="5359400" y="4521200"/>
          <p14:tracePt t="125479" x="5461000" y="4521200"/>
          <p14:tracePt t="125496" x="5530850" y="4527550"/>
          <p14:tracePt t="125512" x="5575300" y="4527550"/>
          <p14:tracePt t="125529" x="5626100" y="4533900"/>
          <p14:tracePt t="125546" x="5664200" y="4533900"/>
          <p14:tracePt t="125563" x="5695950" y="4533900"/>
          <p14:tracePt t="125579" x="5708650" y="4533900"/>
          <p14:tracePt t="125634" x="5715000" y="4533900"/>
          <p14:tracePt t="125645" x="5721350" y="4533900"/>
          <p14:tracePt t="125650" x="5734050" y="4540250"/>
          <p14:tracePt t="125662" x="5759450" y="4540250"/>
          <p14:tracePt t="125679" x="5797550" y="4533900"/>
          <p14:tracePt t="125696" x="5822950" y="4533900"/>
          <p14:tracePt t="125712" x="5854700" y="4533900"/>
          <p14:tracePt t="125712" x="5867400" y="4540250"/>
          <p14:tracePt t="125730" x="5892800" y="4540250"/>
          <p14:tracePt t="125746" x="5924550" y="4533900"/>
          <p14:tracePt t="125762" x="5962650" y="4533900"/>
          <p14:tracePt t="125779" x="5994400" y="4527550"/>
          <p14:tracePt t="125796" x="6026150" y="4527550"/>
          <p14:tracePt t="125812" x="6070600" y="4527550"/>
          <p14:tracePt t="125829" x="6108700" y="4527550"/>
          <p14:tracePt t="125845" x="6146800" y="4521200"/>
          <p14:tracePt t="125862" x="6184900" y="4521200"/>
          <p14:tracePt t="125879" x="6229350" y="4521200"/>
          <p14:tracePt t="125896" x="6280150" y="4521200"/>
          <p14:tracePt t="125912" x="6343650" y="4521200"/>
          <p14:tracePt t="125929" x="6413500" y="4521200"/>
          <p14:tracePt t="125945" x="6496050" y="4521200"/>
          <p14:tracePt t="125962" x="6508750" y="4514850"/>
          <p14:tracePt t="125979" x="6559550" y="4514850"/>
          <p14:tracePt t="125996" x="6591300" y="4508500"/>
          <p14:tracePt t="126012" x="6642100" y="4502150"/>
          <p14:tracePt t="126029" x="6699250" y="4502150"/>
          <p14:tracePt t="126045" x="6775450" y="4502150"/>
          <p14:tracePt t="126063" x="6838950" y="4502150"/>
          <p14:tracePt t="126079" x="6908800" y="4502150"/>
          <p14:tracePt t="126095" x="6985000" y="4495800"/>
          <p14:tracePt t="126112" x="7048500" y="4489450"/>
          <p14:tracePt t="126129" x="7080250" y="4489450"/>
          <p14:tracePt t="126145" x="7137400" y="4489450"/>
          <p14:tracePt t="126162" x="7232650" y="4483100"/>
          <p14:tracePt t="126162" x="7277100" y="4483100"/>
          <p14:tracePt t="126180" x="7353300" y="4476750"/>
          <p14:tracePt t="126196" x="7404100" y="4476750"/>
          <p14:tracePt t="126212" x="7416800" y="4470400"/>
          <p14:tracePt t="126268" x="7391400" y="4470400"/>
          <p14:tracePt t="126278" x="7118350" y="4470400"/>
          <p14:tracePt t="126296" x="6807200" y="4470400"/>
          <p14:tracePt t="126296" x="6610350" y="4470400"/>
          <p14:tracePt t="126318" x="6381750" y="4489450"/>
          <p14:tracePt t="126329" x="5861050" y="4514850"/>
          <p14:tracePt t="126345" x="5289550" y="4565650"/>
          <p14:tracePt t="126362" x="4730750" y="4597400"/>
          <p14:tracePt t="126379" x="4273550" y="4648200"/>
          <p14:tracePt t="126395" x="3841750" y="4673600"/>
          <p14:tracePt t="126413" x="3435350" y="4679950"/>
          <p14:tracePt t="126429" x="2940050" y="4679950"/>
          <p14:tracePt t="126446" x="2730500" y="4679950"/>
          <p14:tracePt t="126462" x="2571750" y="4679950"/>
          <p14:tracePt t="126479" x="2476500" y="4673600"/>
          <p14:tracePt t="126496" x="2419350" y="4667250"/>
          <p14:tracePt t="126512" x="2374900" y="4667250"/>
          <p14:tracePt t="126529" x="2317750" y="4660900"/>
          <p14:tracePt t="126546" x="2241550" y="4654550"/>
          <p14:tracePt t="126562" x="2152650" y="4654550"/>
          <p14:tracePt t="126579" x="2051050" y="4654550"/>
          <p14:tracePt t="126596" x="1917700" y="4660900"/>
          <p14:tracePt t="126612" x="1771650" y="4667250"/>
          <p14:tracePt t="126629" x="1587500" y="4679950"/>
          <p14:tracePt t="126646" x="1543050" y="4686300"/>
          <p14:tracePt t="126662" x="1441450" y="4699000"/>
          <p14:tracePt t="126679" x="1428750" y="4705350"/>
          <p14:tracePt t="126744" x="1416050" y="4711700"/>
          <p14:tracePt t="126762" x="1377950" y="4749800"/>
          <p14:tracePt t="126762" x="1333500" y="4787900"/>
          <p14:tracePt t="126780" x="1276350" y="4826000"/>
          <p14:tracePt t="126795" x="1238250" y="4870450"/>
          <p14:tracePt t="126812" x="1219200" y="4908550"/>
          <p14:tracePt t="126828" x="1219200" y="4921250"/>
          <p14:tracePt t="126846" x="1219200" y="4927600"/>
          <p14:tracePt t="126862" x="1212850" y="4940300"/>
          <p14:tracePt t="126880" x="1212850" y="4953000"/>
          <p14:tracePt t="126896" x="1200150" y="4965700"/>
          <p14:tracePt t="126912" x="1193800" y="4978400"/>
          <p14:tracePt t="126928" x="1187450" y="4984750"/>
          <p14:tracePt t="126967" x="1181100" y="4984750"/>
          <p14:tracePt t="126979" x="1174750" y="4991100"/>
          <p14:tracePt t="126979" x="1168400" y="4991100"/>
          <p14:tracePt t="126995" x="1149350" y="4991100"/>
          <p14:tracePt t="127012" x="1136650" y="4997450"/>
          <p14:tracePt t="127130" x="1143000" y="5003800"/>
          <p14:tracePt t="127136" x="1168400" y="5003800"/>
          <p14:tracePt t="127146" x="1212850" y="5010150"/>
          <p14:tracePt t="127162" x="1295400" y="5016500"/>
          <p14:tracePt t="127179" x="1384300" y="5029200"/>
          <p14:tracePt t="127196" x="1492250" y="5035550"/>
          <p14:tracePt t="127212" x="1625600" y="5041900"/>
          <p14:tracePt t="127229" x="1765300" y="5048250"/>
          <p14:tracePt t="127246" x="1873250" y="5041900"/>
          <p14:tracePt t="127262" x="1987550" y="5041900"/>
          <p14:tracePt t="127279" x="2051050" y="5041900"/>
          <p14:tracePt t="127295" x="2076450" y="5035550"/>
          <p14:tracePt t="127372" x="2082800" y="5035550"/>
          <p14:tracePt t="127380" x="2108200" y="5041900"/>
          <p14:tracePt t="127400" x="2133600" y="5041900"/>
          <p14:tracePt t="127412" x="2159000" y="5048250"/>
          <p14:tracePt t="127429" x="2190750" y="5048250"/>
          <p14:tracePt t="127446" x="2222500" y="5048250"/>
          <p14:tracePt t="127462" x="2273300" y="5054600"/>
          <p14:tracePt t="127479" x="2330450" y="5054600"/>
          <p14:tracePt t="127496" x="2393950" y="5054600"/>
          <p14:tracePt t="127512" x="2444750" y="5060950"/>
          <p14:tracePt t="127529" x="2476500" y="5060950"/>
          <p14:tracePt t="127545" x="2495550" y="5060950"/>
          <p14:tracePt t="127562" x="2520950" y="5060950"/>
          <p14:tracePt t="127562" x="2533650" y="5060950"/>
          <p14:tracePt t="127580" x="2559050" y="5060950"/>
          <p14:tracePt t="127596" x="2603500" y="5067300"/>
          <p14:tracePt t="127612" x="2647950" y="5060950"/>
          <p14:tracePt t="127628" x="2692400" y="5060950"/>
          <p14:tracePt t="127645" x="2749550" y="5054600"/>
          <p14:tracePt t="127662" x="2794000" y="5054600"/>
          <p14:tracePt t="127679" x="2844800" y="5048250"/>
          <p14:tracePt t="127695" x="2908300" y="5054600"/>
          <p14:tracePt t="127712" x="2978150" y="5054600"/>
          <p14:tracePt t="127729" x="3086100" y="5060950"/>
          <p14:tracePt t="127745" x="3181350" y="5060950"/>
          <p14:tracePt t="127762" x="3270250" y="5060950"/>
          <p14:tracePt t="127779" x="3340100" y="5054600"/>
          <p14:tracePt t="127795" x="3390900" y="5054600"/>
          <p14:tracePt t="127813" x="3429000" y="5048250"/>
          <p14:tracePt t="127830" x="3467100" y="5041900"/>
          <p14:tracePt t="127845" x="3568700" y="5041900"/>
          <p14:tracePt t="127862" x="3625850" y="5041900"/>
          <p14:tracePt t="127878" x="3683000" y="5041900"/>
          <p14:tracePt t="127895" x="3740150" y="5035550"/>
          <p14:tracePt t="127912" x="3771900" y="5035550"/>
          <p14:tracePt t="127928" x="3816350" y="5035550"/>
          <p14:tracePt t="127945" x="3867150" y="5035550"/>
          <p14:tracePt t="127962" x="3924300" y="5041900"/>
          <p14:tracePt t="127979" x="3981450" y="5054600"/>
          <p14:tracePt t="127995" x="4025900" y="5060950"/>
          <p14:tracePt t="128012" x="4051300" y="5067300"/>
          <p14:tracePt t="128028" x="4108450" y="5067300"/>
          <p14:tracePt t="128045" x="4127500" y="5067300"/>
          <p14:tracePt t="128062" x="4210050" y="5054600"/>
          <p14:tracePt t="128078" x="4260850" y="5054600"/>
          <p14:tracePt t="128096" x="4318000" y="5054600"/>
          <p14:tracePt t="128112" x="4362450" y="5054600"/>
          <p14:tracePt t="128129" x="4413250" y="5048250"/>
          <p14:tracePt t="128145" x="4457700" y="5048250"/>
          <p14:tracePt t="128162" x="4483100" y="5041900"/>
          <p14:tracePt t="128179" x="4527550" y="5035550"/>
          <p14:tracePt t="128195" x="4578350" y="5029200"/>
          <p14:tracePt t="128212" x="4635500" y="5029200"/>
          <p14:tracePt t="128229" x="4686300" y="5022850"/>
          <p14:tracePt t="128247" x="4749800" y="5016500"/>
          <p14:tracePt t="128262" x="4800600" y="5016500"/>
          <p14:tracePt t="128279" x="4870450" y="5016500"/>
          <p14:tracePt t="128296" x="4908550" y="5016500"/>
          <p14:tracePt t="128312" x="4965700" y="5022850"/>
          <p14:tracePt t="128329" x="5010150" y="5022850"/>
          <p14:tracePt t="128345" x="5048250" y="5022850"/>
          <p14:tracePt t="128362" x="5080000" y="5029200"/>
          <p14:tracePt t="128379" x="5099050" y="5029200"/>
          <p14:tracePt t="128395" x="5124450" y="5029200"/>
          <p14:tracePt t="128412" x="5149850" y="5029200"/>
          <p14:tracePt t="128429" x="5194300" y="5035550"/>
          <p14:tracePt t="128445" x="5257800" y="5035550"/>
          <p14:tracePt t="128462" x="5321300" y="5035550"/>
          <p14:tracePt t="128479" x="5378450" y="5041900"/>
          <p14:tracePt t="128495" x="5422900" y="5041900"/>
          <p14:tracePt t="128513" x="5467350" y="5041900"/>
          <p14:tracePt t="128529" x="5524500" y="5041900"/>
          <p14:tracePt t="128546" x="5556250" y="5041900"/>
          <p14:tracePt t="128562" x="5607050" y="5048250"/>
          <p14:tracePt t="128579" x="5670550" y="5054600"/>
          <p14:tracePt t="128595" x="5740400" y="5054600"/>
          <p14:tracePt t="128612" x="5791200" y="5073650"/>
          <p14:tracePt t="128629" x="5829300" y="5073650"/>
          <p14:tracePt t="128645" x="5873750" y="5073650"/>
          <p14:tracePt t="128662" x="5918200" y="5073650"/>
          <p14:tracePt t="128679" x="5962650" y="5073650"/>
          <p14:tracePt t="128695" x="6026150" y="5086350"/>
          <p14:tracePt t="128712" x="6102350" y="5086350"/>
          <p14:tracePt t="128730" x="6134100" y="5086350"/>
          <p14:tracePt t="128745" x="6191250" y="5092700"/>
          <p14:tracePt t="128762" x="6261100" y="5092700"/>
          <p14:tracePt t="128778" x="6286500" y="5092700"/>
          <p14:tracePt t="128795" x="6330950" y="5092700"/>
          <p14:tracePt t="128813" x="6413500" y="5092700"/>
          <p14:tracePt t="128828" x="6527800" y="5092700"/>
          <p14:tracePt t="128845" x="6629400" y="5099050"/>
          <p14:tracePt t="128862" x="6718300" y="5099050"/>
          <p14:tracePt t="128878" x="6794500" y="5099050"/>
          <p14:tracePt t="128895" x="6851650" y="5099050"/>
          <p14:tracePt t="128912" x="6896100" y="5092700"/>
          <p14:tracePt t="128929" x="6953250" y="5092700"/>
          <p14:tracePt t="128945" x="7023100" y="5092700"/>
          <p14:tracePt t="128962" x="7092950" y="5092700"/>
          <p14:tracePt t="128979" x="7188200" y="5099050"/>
          <p14:tracePt t="128996" x="7232650" y="5099050"/>
          <p14:tracePt t="129013" x="7264400" y="5099050"/>
          <p14:tracePt t="129029" x="7315200" y="5099050"/>
          <p14:tracePt t="129045" x="7366000" y="5099050"/>
          <p14:tracePt t="129062" x="7404100" y="5105400"/>
          <p14:tracePt t="129078" x="7435850" y="5111750"/>
          <p14:tracePt t="129095" x="7448550" y="5111750"/>
          <p14:tracePt t="129112" x="7454900" y="5111750"/>
          <p14:tracePt t="129323"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 </a:t>
            </a:r>
            <a:r>
              <a:rPr lang="en-CA" smtClean="0"/>
              <a:t>Outstanding Concern</a:t>
            </a:r>
            <a:endParaRPr lang="en-CA" dirty="0"/>
          </a:p>
        </p:txBody>
      </p:sp>
      <p:sp>
        <p:nvSpPr>
          <p:cNvPr id="3" name="Content Placeholder 2"/>
          <p:cNvSpPr>
            <a:spLocks noGrp="1"/>
          </p:cNvSpPr>
          <p:nvPr>
            <p:ph idx="1"/>
          </p:nvPr>
        </p:nvSpPr>
        <p:spPr/>
        <p:txBody>
          <a:bodyPr>
            <a:normAutofit fontScale="85000" lnSpcReduction="10000"/>
          </a:bodyPr>
          <a:lstStyle/>
          <a:p>
            <a:r>
              <a:rPr lang="en-CA" dirty="0"/>
              <a:t>W</a:t>
            </a:r>
            <a:r>
              <a:rPr lang="en-CA" dirty="0" smtClean="0"/>
              <a:t>e used the shared phase values to encrypt a random stream of bits to be used as the final key. </a:t>
            </a:r>
          </a:p>
          <a:p>
            <a:pPr lvl="1"/>
            <a:r>
              <a:rPr lang="en-CA" dirty="0" smtClean="0"/>
              <a:t>This was done to remove initial mismatches between the shared phase values (mismatches are due to measurement errors, noise and asymmetries in hardware). </a:t>
            </a:r>
          </a:p>
          <a:p>
            <a:r>
              <a:rPr lang="en-CA" dirty="0" smtClean="0"/>
              <a:t>Does this one-time use of the key contradicts the requirement that the key cannot be reused? </a:t>
            </a:r>
          </a:p>
          <a:p>
            <a:r>
              <a:rPr lang="en-CA" dirty="0" smtClean="0"/>
              <a:t>The answer is negative, as there is no redundancy in the  encrypted message used in the first time application of the key (contains one bit of information per each binary digit). </a:t>
            </a:r>
            <a:endParaRPr lang="en-CA" dirty="0"/>
          </a:p>
        </p:txBody>
      </p:sp>
      <p:sp>
        <p:nvSpPr>
          <p:cNvPr id="4" name="Date Placeholder 3"/>
          <p:cNvSpPr>
            <a:spLocks noGrp="1"/>
          </p:cNvSpPr>
          <p:nvPr>
            <p:ph type="dt" sz="half" idx="10"/>
          </p:nvPr>
        </p:nvSpPr>
        <p:spPr/>
        <p:txBody>
          <a:bodyPr/>
          <a:lstStyle/>
          <a:p>
            <a:r>
              <a:rPr lang="en-CA" smtClean="0"/>
              <a:t>2014-08-03</a:t>
            </a:r>
            <a:endParaRPr lang="en-CA"/>
          </a:p>
        </p:txBody>
      </p:sp>
      <p:sp>
        <p:nvSpPr>
          <p:cNvPr id="5" name="Footer Placeholder 4"/>
          <p:cNvSpPr>
            <a:spLocks noGrp="1"/>
          </p:cNvSpPr>
          <p:nvPr>
            <p:ph type="ftr" sz="quarter" idx="11"/>
          </p:nvPr>
        </p:nvSpPr>
        <p:spPr/>
        <p:txBody>
          <a:bodyPr/>
          <a:lstStyle/>
          <a:p>
            <a:r>
              <a:rPr lang="en-CA" smtClean="0"/>
              <a:t>Copyright A. K. Khandani</a:t>
            </a:r>
            <a:endParaRPr lang="en-CA"/>
          </a:p>
        </p:txBody>
      </p:sp>
      <p:sp>
        <p:nvSpPr>
          <p:cNvPr id="6" name="Slide Number Placeholder 5"/>
          <p:cNvSpPr>
            <a:spLocks noGrp="1"/>
          </p:cNvSpPr>
          <p:nvPr>
            <p:ph type="sldNum" sz="quarter" idx="12"/>
          </p:nvPr>
        </p:nvSpPr>
        <p:spPr/>
        <p:txBody>
          <a:bodyPr/>
          <a:lstStyle/>
          <a:p>
            <a:fld id="{C900B3CC-6AAC-40C5-94A9-C299FA81675C}" type="slidenum">
              <a:rPr lang="en-CA" smtClean="0"/>
              <a:t>16</a:t>
            </a:fld>
            <a:endParaRPr lang="en-CA"/>
          </a:p>
        </p:txBody>
      </p:sp>
    </p:spTree>
    <p:extLst>
      <p:ext uri="{BB962C8B-B14F-4D97-AF65-F5344CB8AC3E}">
        <p14:creationId xmlns:p14="http://schemas.microsoft.com/office/powerpoint/2010/main" val="4003589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1143000"/>
          </a:xfrm>
        </p:spPr>
        <p:txBody>
          <a:bodyPr>
            <a:normAutofit/>
          </a:bodyPr>
          <a:lstStyle/>
          <a:p>
            <a:r>
              <a:rPr lang="en-US" dirty="0" smtClean="0"/>
              <a:t>Perfect Secrecy: One-time Pad</a:t>
            </a:r>
            <a:endParaRPr lang="en-US" dirty="0"/>
          </a:p>
        </p:txBody>
      </p:sp>
      <p:sp>
        <p:nvSpPr>
          <p:cNvPr id="3" name="Content Placeholder 2"/>
          <p:cNvSpPr>
            <a:spLocks noGrp="1"/>
          </p:cNvSpPr>
          <p:nvPr>
            <p:ph idx="1"/>
          </p:nvPr>
        </p:nvSpPr>
        <p:spPr>
          <a:xfrm>
            <a:off x="179512" y="1539403"/>
            <a:ext cx="8820472" cy="4525963"/>
          </a:xfrm>
        </p:spPr>
        <p:txBody>
          <a:bodyPr>
            <a:normAutofit fontScale="92500"/>
          </a:bodyPr>
          <a:lstStyle/>
          <a:p>
            <a:r>
              <a:rPr lang="en-US" sz="2400" dirty="0" smtClean="0"/>
              <a:t>One-time Pad: Bit-wise XOR of a </a:t>
            </a:r>
            <a:r>
              <a:rPr lang="en-US" sz="2400" dirty="0" smtClean="0">
                <a:solidFill>
                  <a:srgbClr val="FF0000"/>
                </a:solidFill>
              </a:rPr>
              <a:t>(non-reusable)</a:t>
            </a:r>
            <a:r>
              <a:rPr lang="en-US" sz="2400" dirty="0" smtClean="0"/>
              <a:t> binary key with the message:</a:t>
            </a:r>
          </a:p>
          <a:p>
            <a:endParaRPr lang="en-US" dirty="0"/>
          </a:p>
          <a:p>
            <a:pPr marL="457200" lvl="1" indent="0">
              <a:spcBef>
                <a:spcPts val="2400"/>
              </a:spcBef>
              <a:buNone/>
            </a:pPr>
            <a:endParaRPr lang="en-US" dirty="0"/>
          </a:p>
          <a:p>
            <a:pPr marL="457200" lvl="1" indent="0">
              <a:spcBef>
                <a:spcPts val="1200"/>
              </a:spcBef>
              <a:buNone/>
            </a:pPr>
            <a:r>
              <a:rPr lang="en-US" sz="2400" b="1" dirty="0" smtClean="0">
                <a:solidFill>
                  <a:srgbClr val="FF0000"/>
                </a:solidFill>
              </a:rPr>
              <a:t>I(X;Y)=0 implies that the Eavesdropper (Eve) cannot extract any information about X (original data) by observing Y (encrypted data). </a:t>
            </a:r>
          </a:p>
          <a:p>
            <a:r>
              <a:rPr lang="en-US" sz="2400" dirty="0" smtClean="0"/>
              <a:t>A key of size </a:t>
            </a:r>
            <a:r>
              <a:rPr lang="en-US" sz="2400" i="1" dirty="0" smtClean="0">
                <a:latin typeface="Times New Roman" panose="02020603050405020304" pitchFamily="18" charset="0"/>
                <a:cs typeface="Times New Roman" panose="02020603050405020304" pitchFamily="18" charset="0"/>
              </a:rPr>
              <a:t>N</a:t>
            </a:r>
            <a:r>
              <a:rPr lang="en-US" sz="2400" dirty="0" smtClean="0"/>
              <a:t> can encrypt a message with </a:t>
            </a:r>
            <a:r>
              <a:rPr lang="en-US" sz="2400" i="1" dirty="0" smtClean="0">
                <a:latin typeface="Times New Roman" panose="02020603050405020304" pitchFamily="18" charset="0"/>
                <a:cs typeface="Times New Roman" panose="02020603050405020304" pitchFamily="18" charset="0"/>
              </a:rPr>
              <a:t>N</a:t>
            </a:r>
            <a:r>
              <a:rPr lang="en-US" sz="2400" dirty="0" smtClean="0"/>
              <a:t>-bits of data.</a:t>
            </a:r>
          </a:p>
          <a:p>
            <a:r>
              <a:rPr lang="en-US" sz="2400" dirty="0" smtClean="0"/>
              <a:t>Problems:</a:t>
            </a:r>
          </a:p>
          <a:p>
            <a:pPr lvl="1"/>
            <a:r>
              <a:rPr lang="en-US" sz="1800" dirty="0" smtClean="0"/>
              <a:t>Content of the key should be communicated to both Alice and Bob, a procedure that is itself vulnerable to eavesdropping.  </a:t>
            </a:r>
          </a:p>
          <a:p>
            <a:pPr lvl="1"/>
            <a:r>
              <a:rPr lang="en-US" sz="1800" dirty="0" smtClean="0"/>
              <a:t>To </a:t>
            </a:r>
            <a:r>
              <a:rPr lang="en-US" sz="1800" dirty="0"/>
              <a:t>guarantee perfect </a:t>
            </a:r>
            <a:r>
              <a:rPr lang="en-US" sz="1800" dirty="0" smtClean="0"/>
              <a:t>secrecy, each key should be used once, and never again. </a:t>
            </a:r>
            <a:endParaRPr lang="en-US" sz="1800" dirty="0"/>
          </a:p>
          <a:p>
            <a:pPr marL="0" indent="0">
              <a:buNone/>
            </a:pPr>
            <a:endParaRPr lang="en-US" dirty="0" smtClean="0"/>
          </a:p>
        </p:txBody>
      </p:sp>
      <p:grpSp>
        <p:nvGrpSpPr>
          <p:cNvPr id="5" name="Group 14"/>
          <p:cNvGrpSpPr/>
          <p:nvPr/>
        </p:nvGrpSpPr>
        <p:grpSpPr>
          <a:xfrm>
            <a:off x="932381" y="2132856"/>
            <a:ext cx="7888091" cy="1210027"/>
            <a:chOff x="899592" y="3068960"/>
            <a:chExt cx="7888091" cy="1210027"/>
          </a:xfrm>
        </p:grpSpPr>
        <p:sp>
          <p:nvSpPr>
            <p:cNvPr id="6" name="Oval 5"/>
            <p:cNvSpPr>
              <a:spLocks noChangeArrowheads="1"/>
            </p:cNvSpPr>
            <p:nvPr/>
          </p:nvSpPr>
          <p:spPr bwMode="auto">
            <a:xfrm>
              <a:off x="1956277" y="3907160"/>
              <a:ext cx="304800" cy="304800"/>
            </a:xfrm>
            <a:prstGeom prst="ellipse">
              <a:avLst/>
            </a:prstGeom>
            <a:solidFill>
              <a:schemeClr val="accent1">
                <a:alpha val="46000"/>
              </a:schemeClr>
            </a:solidFill>
            <a:ln w="9525">
              <a:solidFill>
                <a:schemeClr val="tx1"/>
              </a:solidFill>
              <a:round/>
              <a:headEnd/>
              <a:tailEnd/>
            </a:ln>
            <a:effectLst/>
          </p:spPr>
          <p:txBody>
            <a:bodyPr wrap="none" anchor="ctr"/>
            <a:lstStyle/>
            <a:p>
              <a:endParaRPr lang="en-US"/>
            </a:p>
          </p:txBody>
        </p:sp>
        <p:sp>
          <p:nvSpPr>
            <p:cNvPr id="14" name="TextBox 13"/>
            <p:cNvSpPr txBox="1"/>
            <p:nvPr/>
          </p:nvSpPr>
          <p:spPr>
            <a:xfrm>
              <a:off x="1952858" y="3865047"/>
              <a:ext cx="334447" cy="400110"/>
            </a:xfrm>
            <a:prstGeom prst="rect">
              <a:avLst/>
            </a:prstGeom>
            <a:noFill/>
          </p:spPr>
          <p:txBody>
            <a:bodyPr wrap="none" rtlCol="0">
              <a:spAutoFit/>
            </a:bodyPr>
            <a:lstStyle/>
            <a:p>
              <a:r>
                <a:rPr lang="en-US" sz="2000" dirty="0"/>
                <a:t>+</a:t>
              </a:r>
            </a:p>
          </p:txBody>
        </p:sp>
        <p:sp>
          <p:nvSpPr>
            <p:cNvPr id="7" name="Line 6"/>
            <p:cNvSpPr>
              <a:spLocks noChangeShapeType="1"/>
            </p:cNvSpPr>
            <p:nvPr/>
          </p:nvSpPr>
          <p:spPr bwMode="auto">
            <a:xfrm>
              <a:off x="13466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8" name="Line 7"/>
            <p:cNvSpPr>
              <a:spLocks noChangeShapeType="1"/>
            </p:cNvSpPr>
            <p:nvPr/>
          </p:nvSpPr>
          <p:spPr bwMode="auto">
            <a:xfrm>
              <a:off x="22610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9" name="Line 8"/>
            <p:cNvSpPr>
              <a:spLocks noChangeShapeType="1"/>
            </p:cNvSpPr>
            <p:nvPr/>
          </p:nvSpPr>
          <p:spPr bwMode="auto">
            <a:xfrm>
              <a:off x="2108677" y="3526160"/>
              <a:ext cx="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 name="Text Box 9"/>
            <p:cNvSpPr txBox="1">
              <a:spLocks noChangeArrowheads="1"/>
            </p:cNvSpPr>
            <p:nvPr/>
          </p:nvSpPr>
          <p:spPr bwMode="auto">
            <a:xfrm>
              <a:off x="1956277" y="3068960"/>
              <a:ext cx="328786"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Z</a:t>
              </a:r>
            </a:p>
          </p:txBody>
        </p:sp>
        <p:sp>
          <p:nvSpPr>
            <p:cNvPr id="12" name="Text Box 11"/>
            <p:cNvSpPr txBox="1">
              <a:spLocks noChangeArrowheads="1"/>
            </p:cNvSpPr>
            <p:nvPr/>
          </p:nvSpPr>
          <p:spPr bwMode="auto">
            <a:xfrm>
              <a:off x="2870677" y="3789040"/>
              <a:ext cx="5917006" cy="461665"/>
            </a:xfrm>
            <a:prstGeom prst="rect">
              <a:avLst/>
            </a:prstGeom>
            <a:noFill/>
            <a:ln w="9525">
              <a:noFill/>
              <a:miter lim="800000"/>
              <a:headEnd/>
              <a:tailEnd/>
            </a:ln>
            <a:effectLst/>
          </p:spPr>
          <p:txBody>
            <a:bodyPr wrap="square">
              <a:spAutoFit/>
            </a:bodyPr>
            <a:lstStyle/>
            <a:p>
              <a:pPr eaLnBrk="0" hangingPunct="0"/>
              <a:r>
                <a:rPr lang="en-US" sz="2400" dirty="0" smtClean="0">
                  <a:effectLst/>
                  <a:latin typeface="+mn-lt"/>
                </a:rPr>
                <a:t>Y=X+Z (mod 2),  </a:t>
              </a:r>
              <a:r>
                <a:rPr lang="en-US" sz="2400" dirty="0" smtClean="0">
                  <a:latin typeface="+mn-lt"/>
                </a:rPr>
                <a:t>X</a:t>
              </a:r>
              <a:r>
                <a:rPr lang="en-US" sz="2400" dirty="0">
                  <a:latin typeface="+mn-lt"/>
                </a:rPr>
                <a:t>,Y,Z are </a:t>
              </a:r>
              <a:r>
                <a:rPr lang="en-US" sz="2400" dirty="0" smtClean="0">
                  <a:latin typeface="+mn-lt"/>
                </a:rPr>
                <a:t>binary,  </a:t>
              </a:r>
              <a:r>
                <a:rPr lang="en-US" sz="2400" dirty="0" smtClean="0">
                  <a:effectLst/>
                  <a:latin typeface="+mn-lt"/>
                </a:rPr>
                <a:t>I(X;Y)=0</a:t>
              </a:r>
              <a:endParaRPr lang="en-US" sz="2400" dirty="0">
                <a:effectLst/>
                <a:latin typeface="+mn-lt"/>
              </a:endParaRPr>
            </a:p>
          </p:txBody>
        </p:sp>
        <p:sp>
          <p:nvSpPr>
            <p:cNvPr id="13" name="Text Box 10"/>
            <p:cNvSpPr txBox="1">
              <a:spLocks noChangeArrowheads="1"/>
            </p:cNvSpPr>
            <p:nvPr/>
          </p:nvSpPr>
          <p:spPr bwMode="auto">
            <a:xfrm>
              <a:off x="899592" y="3817322"/>
              <a:ext cx="344415"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X</a:t>
              </a:r>
            </a:p>
          </p:txBody>
        </p:sp>
      </p:grpSp>
      <p:sp>
        <p:nvSpPr>
          <p:cNvPr id="15" name="Slide Number Placeholder 14"/>
          <p:cNvSpPr>
            <a:spLocks noGrp="1"/>
          </p:cNvSpPr>
          <p:nvPr>
            <p:ph type="sldNum" sz="quarter" idx="12"/>
          </p:nvPr>
        </p:nvSpPr>
        <p:spPr>
          <a:xfrm>
            <a:off x="8676456" y="6525344"/>
            <a:ext cx="395287" cy="347426"/>
          </a:xfrm>
        </p:spPr>
        <p:txBody>
          <a:bodyPr/>
          <a:lstStyle/>
          <a:p>
            <a:fld id="{995B6B0D-9A43-4647-9594-9D9105F8855F}" type="slidenum">
              <a:rPr lang="en-US" smtClean="0"/>
              <a:pPr/>
              <a:t>2</a:t>
            </a:fld>
            <a:endParaRPr lang="en-US"/>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6032301"/>
      </p:ext>
    </p:extLst>
  </p:cSld>
  <p:clrMapOvr>
    <a:masterClrMapping/>
  </p:clrMapOvr>
  <mc:AlternateContent xmlns:mc="http://schemas.openxmlformats.org/markup-compatibility/2006">
    <mc:Choice xmlns:p14="http://schemas.microsoft.com/office/powerpoint/2010/main" Requires="p14">
      <p:transition spd="slow" p14:dur="2000" advTm="174224"/>
    </mc:Choice>
    <mc:Fallback>
      <p:transition spd="slow" advTm="174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mod="1">
    <p:ext uri="{3A86A75C-4F4B-4683-9AE1-C65F6400EC91}">
      <p14:laserTraceLst xmlns:p14="http://schemas.microsoft.com/office/powerpoint/2010/main">
        <p14:tracePtLst>
          <p14:tracePt t="3357" x="1149350" y="1250950"/>
          <p14:tracePt t="3363" x="1162050" y="1244600"/>
          <p14:tracePt t="3369" x="1174750" y="1244600"/>
          <p14:tracePt t="3376" x="1193800" y="1238250"/>
          <p14:tracePt t="3394" x="1225550" y="1231900"/>
          <p14:tracePt t="3410" x="1270000" y="1231900"/>
          <p14:tracePt t="3429" x="1308100" y="1231900"/>
          <p14:tracePt t="3445" x="1358900" y="1238250"/>
          <p14:tracePt t="3460" x="1403350" y="1238250"/>
          <p14:tracePt t="3476" x="1479550" y="1244600"/>
          <p14:tracePt t="3495" x="1536700" y="1244600"/>
          <p14:tracePt t="3510" x="1587500" y="1244600"/>
          <p14:tracePt t="3527" x="1644650" y="1244600"/>
          <p14:tracePt t="3543" x="1695450" y="1244600"/>
          <p14:tracePt t="3560" x="1778000" y="1238250"/>
          <p14:tracePt t="3580" x="1835150" y="1238250"/>
          <p14:tracePt t="3594" x="1892300" y="1238250"/>
          <p14:tracePt t="3610" x="1955800" y="1231900"/>
          <p14:tracePt t="3627" x="2044700" y="1231900"/>
          <p14:tracePt t="3646" x="2101850" y="1231900"/>
          <p14:tracePt t="3660" x="2159000" y="1225550"/>
          <p14:tracePt t="3676" x="2209800" y="1225550"/>
          <p14:tracePt t="3694" x="2260600" y="1225550"/>
          <p14:tracePt t="3710" x="2330450" y="1231900"/>
          <p14:tracePt t="3730" x="2374900" y="1231900"/>
          <p14:tracePt t="3744" x="2425700" y="1231900"/>
          <p14:tracePt t="3760" x="2470150" y="1238250"/>
          <p14:tracePt t="3776" x="2533650" y="1244600"/>
          <p14:tracePt t="3796" x="2584450" y="1244600"/>
          <p14:tracePt t="3810" x="2628900" y="1250950"/>
          <p14:tracePt t="3826" x="2673350" y="1244600"/>
          <p14:tracePt t="3843" x="2724150" y="1244600"/>
          <p14:tracePt t="3860" x="2768600" y="1244600"/>
          <p14:tracePt t="3877" x="2838450" y="1244600"/>
          <p14:tracePt t="3912" x="2857500" y="1244600"/>
          <p14:tracePt t="3916" x="2889250" y="1250950"/>
          <p14:tracePt t="3926" x="2959100" y="1257300"/>
          <p14:tracePt t="3945" x="3009900" y="1263650"/>
          <p14:tracePt t="3960" x="3054350" y="1270000"/>
          <p14:tracePt t="3977" x="3098800" y="1270000"/>
          <p14:tracePt t="3995" x="3149600" y="1270000"/>
          <p14:tracePt t="4011" x="3225800" y="1270000"/>
          <p14:tracePt t="4011" x="3251200" y="1270000"/>
          <p14:tracePt t="4039" x="3302000" y="1270000"/>
          <p14:tracePt t="4054" x="3359150" y="1270000"/>
          <p14:tracePt t="4068" x="3409950" y="1270000"/>
          <p14:tracePt t="4083" x="3467100" y="1270000"/>
          <p14:tracePt t="4099" x="3530600" y="1270000"/>
          <p14:tracePt t="4114" x="3587750" y="1270000"/>
          <p14:tracePt t="4128" x="3638550" y="1270000"/>
          <p14:tracePt t="4144" x="3695700" y="1276350"/>
          <p14:tracePt t="4161" x="3771900" y="1282700"/>
          <p14:tracePt t="4183" x="3822700" y="1282700"/>
          <p14:tracePt t="4183" x="3848100" y="1282700"/>
          <p14:tracePt t="4204" x="3892550" y="1289050"/>
          <p14:tracePt t="4219" x="3911600" y="1295400"/>
          <p14:tracePt t="4227" x="3981450" y="1308100"/>
          <p14:tracePt t="4249" x="4019550" y="1314450"/>
          <p14:tracePt t="4265" x="4051300" y="1320800"/>
          <p14:tracePt t="4278" x="4089400" y="1327150"/>
          <p14:tracePt t="4295" x="4121150" y="1327150"/>
          <p14:tracePt t="4311" x="4171950" y="1333500"/>
          <p14:tracePt t="4333" x="4197350" y="1333500"/>
          <p14:tracePt t="4348" x="4216400" y="1333500"/>
          <p14:tracePt t="4363" x="4241800" y="1333500"/>
          <p14:tracePt t="4378" x="4267200" y="1333500"/>
          <p14:tracePt t="4400" x="4273550" y="1333500"/>
          <p14:tracePt t="4411" x="4286250" y="1333500"/>
          <p14:tracePt t="4429" x="4292600" y="1333500"/>
          <p14:tracePt t="4462" x="4298950" y="1333500"/>
          <p14:tracePt t="4492" x="4305300" y="1333500"/>
          <p14:tracePt t="4507" x="4311650" y="1333500"/>
          <p14:tracePt t="4513" x="4324350" y="1333500"/>
          <p14:tracePt t="4543" x="0" y="0"/>
        </p14:tracePtLst>
        <p14:tracePtLst>
          <p14:tracePt t="5338" x="4940300" y="1225550"/>
          <p14:tracePt t="5343" x="4953000" y="1225550"/>
          <p14:tracePt t="5352" x="4965700" y="1225550"/>
          <p14:tracePt t="5360" x="4984750" y="1225550"/>
          <p14:tracePt t="5377" x="5016500" y="1225550"/>
          <p14:tracePt t="5394" x="5048250" y="1225550"/>
          <p14:tracePt t="5412" x="5073650" y="1225550"/>
          <p14:tracePt t="5427" x="5105400" y="1231900"/>
          <p14:tracePt t="5444" x="5130800" y="1231900"/>
          <p14:tracePt t="5444" x="5143500" y="1231900"/>
          <p14:tracePt t="5463" x="5175250" y="1231900"/>
          <p14:tracePt t="5478" x="5207000" y="1231900"/>
          <p14:tracePt t="5494" x="5245100" y="1231900"/>
          <p14:tracePt t="5511" x="5276850" y="1231900"/>
          <p14:tracePt t="5527" x="5308600" y="1231900"/>
          <p14:tracePt t="5544" x="5359400" y="1231900"/>
          <p14:tracePt t="5563" x="5391150" y="1231900"/>
          <p14:tracePt t="5578" x="5422900" y="1231900"/>
          <p14:tracePt t="5594" x="5454650" y="1225550"/>
          <p14:tracePt t="5594" x="5467350" y="1225550"/>
          <p14:tracePt t="5614" x="5492750" y="1225550"/>
          <p14:tracePt t="5628" x="5518150" y="1225550"/>
          <p14:tracePt t="5644" x="5543550" y="1225550"/>
          <p14:tracePt t="5660" x="5568950" y="1225550"/>
          <p14:tracePt t="5677" x="5594350" y="1225550"/>
          <p14:tracePt t="5694" x="5626100" y="1231900"/>
          <p14:tracePt t="5712" x="5645150" y="1231900"/>
          <p14:tracePt t="5728" x="5670550" y="1231900"/>
          <p14:tracePt t="5744" x="5689600" y="1231900"/>
          <p14:tracePt t="5760" x="5727700" y="1231900"/>
          <p14:tracePt t="5778" x="5746750" y="1225550"/>
          <p14:tracePt t="5794" x="5772150" y="1225550"/>
          <p14:tracePt t="5810" x="5803900" y="1225550"/>
          <p14:tracePt t="5827" x="5829300" y="1219200"/>
          <p14:tracePt t="5844" x="5880100" y="1219200"/>
          <p14:tracePt t="5861" x="5905500" y="1212850"/>
          <p14:tracePt t="5877" x="5943600" y="1212850"/>
          <p14:tracePt t="5894" x="5975350" y="1206500"/>
          <p14:tracePt t="5910" x="6026150" y="1200150"/>
          <p14:tracePt t="5929" x="6064250" y="1200150"/>
          <p14:tracePt t="5944" x="6102350" y="1200150"/>
          <p14:tracePt t="5960" x="6134100" y="1200150"/>
          <p14:tracePt t="5977" x="6172200" y="1193800"/>
          <p14:tracePt t="5994" x="6223000" y="1193800"/>
          <p14:tracePt t="6013" x="6254750" y="1193800"/>
          <p14:tracePt t="6028" x="6286500" y="1193800"/>
          <p14:tracePt t="6044" x="6318250" y="1193800"/>
          <p14:tracePt t="6060" x="6369050" y="1193800"/>
          <p14:tracePt t="6079" x="6400800" y="1193800"/>
          <p14:tracePt t="6094" x="6438900" y="1193800"/>
          <p14:tracePt t="6110" x="6477000" y="1200150"/>
          <p14:tracePt t="6127" x="6508750" y="1200150"/>
          <p14:tracePt t="6143" x="6584950" y="1200150"/>
          <p14:tracePt t="6171" x="6604000" y="1200150"/>
          <p14:tracePt t="6178" x="6629400" y="1200150"/>
          <p14:tracePt t="6194" x="6692900" y="1200150"/>
          <p14:tracePt t="6215" x="6756400" y="1200150"/>
          <p14:tracePt t="6228" x="6807200" y="1200150"/>
          <p14:tracePt t="6244" x="6864350" y="1200150"/>
          <p14:tracePt t="6260" x="6915150" y="1200150"/>
          <p14:tracePt t="6277" x="6965950" y="1200150"/>
          <p14:tracePt t="6294" x="7048500" y="1193800"/>
          <p14:tracePt t="6315" x="7105650" y="1200150"/>
          <p14:tracePt t="6346" x="7131050" y="1200150"/>
          <p14:tracePt t="6351" x="7175500" y="1200150"/>
          <p14:tracePt t="6361" x="7277100" y="1193800"/>
          <p14:tracePt t="6381" x="7340600" y="1193800"/>
          <p14:tracePt t="6395" x="7397750" y="1181100"/>
          <p14:tracePt t="6411" x="7454900" y="1174750"/>
          <p14:tracePt t="6427" x="7512050" y="1168400"/>
          <p14:tracePt t="6444" x="7588250" y="1162050"/>
          <p14:tracePt t="6464" x="7632700" y="1149350"/>
          <p14:tracePt t="6480" x="7670800" y="1149350"/>
          <p14:tracePt t="6496" x="7708900" y="1143000"/>
          <p14:tracePt t="6510" x="7753350" y="1143000"/>
          <p14:tracePt t="6531" x="7785100" y="1143000"/>
          <p14:tracePt t="6547" x="7810500" y="1143000"/>
          <p14:tracePt t="6561" x="7829550" y="1143000"/>
          <p14:tracePt t="6578" x="7848600" y="1136650"/>
          <p14:tracePt t="6594" x="7867650" y="1136650"/>
          <p14:tracePt t="6615" x="7880350" y="1136650"/>
          <p14:tracePt t="6630" x="7880350" y="1143000"/>
          <p14:tracePt t="6643" x="7886700" y="1143000"/>
          <p14:tracePt t="6825" x="0" y="0"/>
        </p14:tracePtLst>
        <p14:tracePtLst>
          <p14:tracePt t="9512" x="2425700" y="2032000"/>
          <p14:tracePt t="9521" x="2432050" y="2025650"/>
          <p14:tracePt t="9526" x="2438400" y="2025650"/>
          <p14:tracePt t="9533" x="2444750" y="2025650"/>
          <p14:tracePt t="9541" x="2470150" y="2019300"/>
          <p14:tracePt t="9561" x="2489200" y="2012950"/>
          <p14:tracePt t="9575" x="2501900" y="2019300"/>
          <p14:tracePt t="9591" x="2514600" y="2019300"/>
          <p14:tracePt t="9608" x="2533650" y="2019300"/>
          <p14:tracePt t="9625" x="2552700" y="2019300"/>
          <p14:tracePt t="9641" x="2590800" y="2019300"/>
          <p14:tracePt t="9661" x="2616200" y="2012950"/>
          <p14:tracePt t="9675" x="2641600" y="2012950"/>
          <p14:tracePt t="9691" x="2673350" y="2012950"/>
          <p14:tracePt t="9714" x="2692400" y="2019300"/>
          <p14:tracePt t="9730" x="2717800" y="2025650"/>
          <p14:tracePt t="9742" x="2736850" y="2025650"/>
          <p14:tracePt t="9760" x="2762250" y="2032000"/>
          <p14:tracePt t="9776" x="2774950" y="2032000"/>
          <p14:tracePt t="9793" x="2800350" y="2032000"/>
          <p14:tracePt t="9813" x="2825750" y="2032000"/>
          <p14:tracePt t="9827" x="2851150" y="2038350"/>
          <p14:tracePt t="9843" x="2882900" y="2044700"/>
          <p14:tracePt t="9864" x="2908300" y="2044700"/>
          <p14:tracePt t="9878" x="2933700" y="2044700"/>
          <p14:tracePt t="9895" x="2952750" y="2044700"/>
          <p14:tracePt t="9908" x="2978150" y="2044700"/>
          <p14:tracePt t="9925" x="2997200" y="2044700"/>
          <p14:tracePt t="9942" x="3022600" y="2044700"/>
          <p14:tracePt t="9942" x="3035300" y="2051050"/>
          <p14:tracePt t="9969" x="3041650" y="2051050"/>
          <p14:tracePt t="9977" x="3054350" y="2051050"/>
          <p14:tracePt t="9992" x="3086100" y="2057400"/>
          <p14:tracePt t="10014" x="3111500" y="2057400"/>
          <p14:tracePt t="10028" x="3130550" y="2057400"/>
          <p14:tracePt t="10042" x="3143250" y="2057400"/>
          <p14:tracePt t="10059" x="3162300" y="2063750"/>
          <p14:tracePt t="10075" x="3181350" y="2063750"/>
          <p14:tracePt t="10092" x="3213100" y="2063750"/>
          <p14:tracePt t="10112" x="3238500" y="2063750"/>
          <p14:tracePt t="10128" x="3257550" y="2063750"/>
          <p14:tracePt t="10142" x="3282950" y="2063750"/>
          <p14:tracePt t="10142" x="3295650" y="2057400"/>
          <p14:tracePt t="10164" x="3314700" y="2063750"/>
          <p14:tracePt t="10178" x="3340100" y="2063750"/>
          <p14:tracePt t="10192" x="3359150" y="2063750"/>
          <p14:tracePt t="10208" x="3378200" y="2070100"/>
          <p14:tracePt t="10226" x="3397250" y="2070100"/>
          <p14:tracePt t="10241" x="3422650" y="2076450"/>
          <p14:tracePt t="10241" x="3435350" y="2076450"/>
          <p14:tracePt t="10269" x="3448050" y="2076450"/>
          <p14:tracePt t="10277" x="3467100" y="2076450"/>
          <p14:tracePt t="10291" x="3486150" y="2076450"/>
          <p14:tracePt t="10291" x="3498850" y="2076450"/>
          <p14:tracePt t="10313" x="3517900" y="2076450"/>
          <p14:tracePt t="10328" x="3536950" y="2082800"/>
          <p14:tracePt t="10343" x="3556000" y="2082800"/>
          <p14:tracePt t="10359" x="3575050" y="2082800"/>
          <p14:tracePt t="10375" x="3594100" y="2082800"/>
          <p14:tracePt t="10391" x="3625850" y="2076450"/>
          <p14:tracePt t="10391" x="3638550" y="2076450"/>
          <p14:tracePt t="10417" x="3651250" y="2076450"/>
          <p14:tracePt t="10428" x="3670300" y="2076450"/>
          <p14:tracePt t="10443" x="3695700" y="2076450"/>
          <p14:tracePt t="10443" x="3708400" y="2076450"/>
          <p14:tracePt t="10464" x="3727450" y="2076450"/>
          <p14:tracePt t="10477" x="3746500" y="2076450"/>
          <p14:tracePt t="10494" x="3765550" y="2076450"/>
          <p14:tracePt t="10509" x="3784600" y="2076450"/>
          <p14:tracePt t="10525" x="3810000" y="2076450"/>
          <p14:tracePt t="10542" x="3829050" y="2070100"/>
          <p14:tracePt t="10542" x="3854450" y="2070100"/>
          <p14:tracePt t="10568" x="3873500" y="2070100"/>
          <p14:tracePt t="10584" x="3898900" y="2070100"/>
          <p14:tracePt t="10601" x="3905250" y="2070100"/>
          <p14:tracePt t="10608" x="3943350" y="2070100"/>
          <p14:tracePt t="10629" x="3968750" y="2070100"/>
          <p14:tracePt t="10643" x="3994150" y="2063750"/>
          <p14:tracePt t="10658" x="4019550" y="2063750"/>
          <p14:tracePt t="10675" x="4038600" y="2063750"/>
          <p14:tracePt t="10692" x="4057650" y="2063750"/>
          <p14:tracePt t="10692" x="4064000" y="2063750"/>
          <p14:tracePt t="10714" x="4083050" y="2057400"/>
          <p14:tracePt t="10728" x="4102100" y="2051050"/>
          <p14:tracePt t="10743" x="4121150" y="2051050"/>
          <p14:tracePt t="10758" x="4140200" y="2044700"/>
          <p14:tracePt t="10774" x="4146550" y="2044700"/>
          <p14:tracePt t="10794" x="4152900" y="2038350"/>
          <p14:tracePt t="10809" x="4165600" y="2038350"/>
          <p14:tracePt t="10825" x="4171950" y="2038350"/>
          <p14:tracePt t="10864" x="4178300" y="2038350"/>
          <p14:tracePt t="11089" x="4184650" y="2038350"/>
          <p14:tracePt t="11094" x="4184650" y="2044700"/>
          <p14:tracePt t="11113" x="4191000" y="2051050"/>
          <p14:tracePt t="11117" x="4191000" y="2057400"/>
          <p14:tracePt t="11145" x="0" y="0"/>
        </p14:tracePtLst>
        <p14:tracePtLst>
          <p14:tracePt t="12244" x="4927600" y="2082800"/>
          <p14:tracePt t="12252" x="4914900" y="2089150"/>
          <p14:tracePt t="12258" x="4902200" y="2089150"/>
          <p14:tracePt t="12266" x="4889500" y="2095500"/>
          <p14:tracePt t="12274" x="4864100" y="2108200"/>
          <p14:tracePt t="12274" x="4851400" y="2108200"/>
          <p14:tracePt t="12293" x="4826000" y="2120900"/>
          <p14:tracePt t="12307" x="4794250" y="2120900"/>
          <p14:tracePt t="12323" x="4781550" y="2127250"/>
          <p14:tracePt t="12323" x="4768850" y="2127250"/>
          <p14:tracePt t="12359" x="4749800" y="2127250"/>
          <p14:tracePt t="12363" x="4724400" y="2133600"/>
          <p14:tracePt t="12374" x="4673600" y="2139950"/>
          <p14:tracePt t="12392" x="4641850" y="2146300"/>
          <p14:tracePt t="12407" x="4610100" y="2146300"/>
          <p14:tracePt t="12424" x="4578350" y="2146300"/>
          <p14:tracePt t="12424" x="4565650" y="2146300"/>
          <p14:tracePt t="12443" x="4533900" y="2139950"/>
          <p14:tracePt t="12458" x="4508500" y="2139950"/>
          <p14:tracePt t="12474" x="4489450" y="2127250"/>
          <p14:tracePt t="12491" x="4464050" y="2120900"/>
          <p14:tracePt t="12507" x="4438650" y="2108200"/>
          <p14:tracePt t="12523" x="4406900" y="2095500"/>
          <p14:tracePt t="12542" x="4381500" y="2082800"/>
          <p14:tracePt t="12557" x="4362450" y="2076450"/>
          <p14:tracePt t="12574" x="4337050" y="2063750"/>
          <p14:tracePt t="12574" x="4330700" y="2051050"/>
          <p14:tracePt t="12594" x="4311650" y="2032000"/>
          <p14:tracePt t="12608" x="4292600" y="2012950"/>
          <p14:tracePt t="12623" x="4273550" y="1993900"/>
          <p14:tracePt t="12642" x="4260850" y="1974850"/>
          <p14:tracePt t="12658" x="4248150" y="1955800"/>
          <p14:tracePt t="12680" x="4235450" y="1936750"/>
          <p14:tracePt t="12695" x="4229100" y="1924050"/>
          <p14:tracePt t="12695" x="4229100" y="1917700"/>
          <p14:tracePt t="12716" x="4229100" y="1898650"/>
          <p14:tracePt t="12732" x="4222750" y="1879600"/>
          <p14:tracePt t="12746" x="4222750" y="1854200"/>
          <p14:tracePt t="12760" x="4222750" y="1828800"/>
          <p14:tracePt t="12775" x="4222750" y="1809750"/>
          <p14:tracePt t="12791" x="4222750" y="1790700"/>
          <p14:tracePt t="12808" x="4229100" y="1771650"/>
          <p14:tracePt t="12825" x="4235450" y="1733550"/>
          <p14:tracePt t="12852" x="4241800" y="1727200"/>
          <p14:tracePt t="12860" x="4254500" y="1701800"/>
          <p14:tracePt t="12883" x="4260850" y="1682750"/>
          <p14:tracePt t="12896" x="4273550" y="1663700"/>
          <p14:tracePt t="12910" x="4286250" y="1651000"/>
          <p14:tracePt t="12926" x="4298950" y="1638300"/>
          <p14:tracePt t="12941" x="4318000" y="1625600"/>
          <p14:tracePt t="12958" x="4337050" y="1612900"/>
          <p14:tracePt t="12975" x="4362450" y="1600200"/>
          <p14:tracePt t="12975" x="4375150" y="1587500"/>
          <p14:tracePt t="13003" x="4387850" y="1581150"/>
          <p14:tracePt t="13011" x="4425950" y="1562100"/>
          <p14:tracePt t="13032" x="4445000" y="1555750"/>
          <p14:tracePt t="13041" x="4483100" y="1543050"/>
          <p14:tracePt t="13062" x="4502150" y="1536700"/>
          <p14:tracePt t="13077" x="4527550" y="1524000"/>
          <p14:tracePt t="13091" x="4559300" y="1517650"/>
          <p14:tracePt t="13107" x="4591050" y="1511300"/>
          <p14:tracePt t="13125" x="4641850" y="1498600"/>
          <p14:tracePt t="13125" x="4660900" y="1492250"/>
          <p14:tracePt t="13150" x="4679950" y="1492250"/>
          <p14:tracePt t="13160" x="4718050" y="1485900"/>
          <p14:tracePt t="13160" x="4737100" y="1479550"/>
          <p14:tracePt t="13182" x="4756150" y="1479550"/>
          <p14:tracePt t="13191" x="4813300" y="1473200"/>
          <p14:tracePt t="13213" x="4857750" y="1466850"/>
          <p14:tracePt t="13227" x="4895850" y="1466850"/>
          <p14:tracePt t="13241" x="4946650" y="1460500"/>
          <p14:tracePt t="13258" x="4997450" y="1447800"/>
          <p14:tracePt t="13275" x="5111750" y="1422400"/>
          <p14:tracePt t="13303" x="5137150" y="1416050"/>
          <p14:tracePt t="13310" x="5187950" y="1409700"/>
          <p14:tracePt t="13325" x="5238750" y="1397000"/>
          <p14:tracePt t="13341" x="5314950" y="1390650"/>
          <p14:tracePt t="13363" x="5365750" y="1390650"/>
          <p14:tracePt t="13376" x="5416550" y="1384300"/>
          <p14:tracePt t="13393" x="5467350" y="1377950"/>
          <p14:tracePt t="13408" x="5518150" y="1377950"/>
          <p14:tracePt t="13425" x="5581650" y="1377950"/>
          <p14:tracePt t="13425" x="5600700" y="1384300"/>
          <p14:tracePt t="13450" x="5619750" y="1384300"/>
          <p14:tracePt t="13460" x="5651500" y="1397000"/>
          <p14:tracePt t="13475" x="5702300" y="1409700"/>
          <p14:tracePt t="13498" x="5727700" y="1416050"/>
          <p14:tracePt t="13512" x="5746750" y="1428750"/>
          <p14:tracePt t="13526" x="5772150" y="1435100"/>
          <p14:tracePt t="13541" x="5791200" y="1454150"/>
          <p14:tracePt t="13557" x="5810250" y="1466850"/>
          <p14:tracePt t="13574" x="5842000" y="1485900"/>
          <p14:tracePt t="13574" x="5848350" y="1492250"/>
          <p14:tracePt t="13601" x="5861050" y="1498600"/>
          <p14:tracePt t="13610" x="5886450" y="1511300"/>
          <p14:tracePt t="13626" x="5899150" y="1530350"/>
          <p14:tracePt t="13641" x="5924550" y="1549400"/>
          <p14:tracePt t="13663" x="5937250" y="1562100"/>
          <p14:tracePt t="13676" x="5956300" y="1581150"/>
          <p14:tracePt t="13692" x="5969000" y="1600200"/>
          <p14:tracePt t="13708" x="5981700" y="1612900"/>
          <p14:tracePt t="13725" x="5994400" y="1638300"/>
          <p14:tracePt t="13725" x="6000750" y="1644650"/>
          <p14:tracePt t="13750" x="6013450" y="1663700"/>
          <p14:tracePt t="13769" x="6019800" y="1676400"/>
          <p14:tracePt t="13790" x="6026150" y="1682750"/>
          <p14:tracePt t="13798" x="6038850" y="1714500"/>
          <p14:tracePt t="13812" x="6051550" y="1739900"/>
          <p14:tracePt t="13826" x="6064250" y="1758950"/>
          <p14:tracePt t="13841" x="6070600" y="1778000"/>
          <p14:tracePt t="13858" x="6076950" y="1797050"/>
          <p14:tracePt t="13874" x="6083300" y="1809750"/>
          <p14:tracePt t="13891" x="6089650" y="1847850"/>
          <p14:tracePt t="13920" x="6089650" y="1860550"/>
          <p14:tracePt t="13926" x="6083300" y="1892300"/>
          <p14:tracePt t="13948" x="6076950" y="1905000"/>
          <p14:tracePt t="13963" x="6070600" y="1924050"/>
          <p14:tracePt t="13976" x="6057900" y="1943100"/>
          <p14:tracePt t="13994" x="6038850" y="1962150"/>
          <p14:tracePt t="14007" x="6019800" y="1974850"/>
          <p14:tracePt t="14025" x="6000750" y="1987550"/>
          <p14:tracePt t="14040" x="5969000" y="2012950"/>
          <p14:tracePt t="14040" x="5956300" y="2019300"/>
          <p14:tracePt t="14070" x="5949950" y="2025650"/>
          <p14:tracePt t="14076" x="5911850" y="2044700"/>
          <p14:tracePt t="14099" x="5899150" y="2051050"/>
          <p14:tracePt t="14108" x="5861050" y="2063750"/>
          <p14:tracePt t="14128" x="5829300" y="2076450"/>
          <p14:tracePt t="14143" x="5797550" y="2082800"/>
          <p14:tracePt t="14157" x="5765800" y="2089150"/>
          <p14:tracePt t="14174" x="5734050" y="2095500"/>
          <p14:tracePt t="14191" x="5689600" y="2101850"/>
          <p14:tracePt t="14191" x="5670550" y="2108200"/>
          <p14:tracePt t="14221" x="5657850" y="2108200"/>
          <p14:tracePt t="14226" x="5626100" y="2108200"/>
          <p14:tracePt t="14241" x="5588000" y="2114550"/>
          <p14:tracePt t="14258" x="5537200" y="2120900"/>
          <p14:tracePt t="14277" x="5499100" y="2120900"/>
          <p14:tracePt t="14294" x="5461000" y="2120900"/>
          <p14:tracePt t="14307" x="5429250" y="2120900"/>
          <p14:tracePt t="14325" x="5384800" y="2120900"/>
          <p14:tracePt t="14341" x="5302250" y="2120900"/>
          <p14:tracePt t="14369" x="5283200" y="2120900"/>
          <p14:tracePt t="14375" x="5232400" y="2120900"/>
          <p14:tracePt t="14392" x="5194300" y="2120900"/>
          <p14:tracePt t="14392" x="5168900" y="2120900"/>
          <p14:tracePt t="14414" x="5118100" y="2120900"/>
          <p14:tracePt t="14428" x="5067300" y="2120900"/>
          <p14:tracePt t="14443" x="5022850" y="2120900"/>
          <p14:tracePt t="14458" x="4972050" y="2114550"/>
          <p14:tracePt t="14474" x="4921250" y="2114550"/>
          <p14:tracePt t="14491" x="4845050" y="2114550"/>
          <p14:tracePt t="14491" x="4819650" y="2114550"/>
          <p14:tracePt t="14520" x="4787900" y="2114550"/>
          <p14:tracePt t="14526" x="4743450" y="2114550"/>
          <p14:tracePt t="14542" x="4692650" y="2114550"/>
          <p14:tracePt t="14557" x="4629150" y="2108200"/>
          <p14:tracePt t="14579" x="4591050" y="2101850"/>
          <p14:tracePt t="14593" x="4559300" y="2095500"/>
          <p14:tracePt t="14607" x="4527550" y="2089150"/>
          <p14:tracePt t="14624" x="4502150" y="2089150"/>
          <p14:tracePt t="14641" x="4470400" y="2082800"/>
          <p14:tracePt t="14662" x="4457700" y="2076450"/>
          <p14:tracePt t="14676" x="4445000" y="2076450"/>
          <p14:tracePt t="14691" x="4425950" y="2063750"/>
          <p14:tracePt t="14715" x="4400550" y="2051050"/>
          <p14:tracePt t="14747" x="0" y="0"/>
        </p14:tracePtLst>
        <p14:tracePtLst>
          <p14:tracePt t="15779" x="6038850" y="2006600"/>
          <p14:tracePt t="15789" x="6045200" y="2006600"/>
          <p14:tracePt t="15790" x="6057900" y="2006600"/>
          <p14:tracePt t="15800" x="6064250" y="2006600"/>
          <p14:tracePt t="15806" x="6089650" y="2006600"/>
          <p14:tracePt t="15823" x="6121400" y="2006600"/>
          <p14:tracePt t="15839" x="6153150" y="2006600"/>
          <p14:tracePt t="15856" x="6210300" y="2012950"/>
          <p14:tracePt t="15876" x="6254750" y="2012950"/>
          <p14:tracePt t="15890" x="6292850" y="2019300"/>
          <p14:tracePt t="15906" x="6330950" y="2019300"/>
          <p14:tracePt t="15923" x="6394450" y="2019300"/>
          <p14:tracePt t="15942" x="6445250" y="2012950"/>
          <p14:tracePt t="15956" x="6496050" y="2012950"/>
          <p14:tracePt t="15973" x="6553200" y="2006600"/>
          <p14:tracePt t="15989" x="6610350" y="2000250"/>
          <p14:tracePt t="16006" x="6667500" y="1993900"/>
          <p14:tracePt t="16023" x="6756400" y="1987550"/>
          <p14:tracePt t="16042" x="6819900" y="1981200"/>
          <p14:tracePt t="16056" x="6883400" y="1974850"/>
          <p14:tracePt t="16073" x="6972300" y="1968500"/>
          <p14:tracePt t="16091" x="7029450" y="1955800"/>
          <p14:tracePt t="16106" x="7086600" y="1949450"/>
          <p14:tracePt t="16122" x="7143750" y="1943100"/>
          <p14:tracePt t="16139" x="7207250" y="1936750"/>
          <p14:tracePt t="16156" x="7258050" y="1930400"/>
          <p14:tracePt t="16173" x="7340600" y="1924050"/>
          <p14:tracePt t="16192" x="7397750" y="1924050"/>
          <p14:tracePt t="16208" x="7448550" y="1917700"/>
          <p14:tracePt t="16208" x="7473950" y="1911350"/>
          <p14:tracePt t="16230" x="7524750" y="1905000"/>
          <p14:tracePt t="16245" x="7569200" y="1898650"/>
          <p14:tracePt t="16260" x="7613650" y="1898650"/>
          <p14:tracePt t="16274" x="7658100" y="1892300"/>
          <p14:tracePt t="16290" x="7702550" y="1892300"/>
          <p14:tracePt t="16307" x="7772400" y="1885950"/>
          <p14:tracePt t="16329" x="7810500" y="1885950"/>
          <p14:tracePt t="16344" x="7854950" y="1879600"/>
          <p14:tracePt t="16358" x="7905750" y="1879600"/>
          <p14:tracePt t="16381" x="7937500" y="1873250"/>
          <p14:tracePt t="16396" x="7969250" y="1879600"/>
          <p14:tracePt t="16409" x="7994650" y="1879600"/>
          <p14:tracePt t="16425" x="8026400" y="1873250"/>
          <p14:tracePt t="16441" x="8051800" y="1873250"/>
          <p14:tracePt t="16457" x="8083550" y="1873250"/>
          <p14:tracePt t="16457" x="8096250" y="1873250"/>
          <p14:tracePt t="16457" x="8108950" y="1866900"/>
          <p14:tracePt t="16486" x="8121650" y="1866900"/>
          <p14:tracePt t="16493" x="8147050" y="1866900"/>
          <p14:tracePt t="16508" x="8166100" y="1860550"/>
          <p14:tracePt t="16524" x="8185150" y="1860550"/>
          <p14:tracePt t="16545" x="8197850" y="1860550"/>
          <p14:tracePt t="16559" x="8204200" y="1860550"/>
          <p14:tracePt t="16609" x="8204200" y="1854200"/>
          <p14:tracePt t="16622" x="8204200" y="1847850"/>
          <p14:tracePt t="16629" x="8204200" y="1841500"/>
          <p14:tracePt t="16652" x="0" y="0"/>
        </p14:tracePtLst>
        <p14:tracePtLst>
          <p14:tracePt t="17875" x="844550" y="2362200"/>
          <p14:tracePt t="17884" x="869950" y="2362200"/>
          <p14:tracePt t="17888" x="895350" y="2362200"/>
          <p14:tracePt t="17898" x="920750" y="2355850"/>
          <p14:tracePt t="17905" x="1009650" y="2355850"/>
          <p14:tracePt t="17923" x="1073150" y="2349500"/>
          <p14:tracePt t="17938" x="1136650" y="2343150"/>
          <p14:tracePt t="17955" x="1200150" y="2330450"/>
          <p14:tracePt t="17971" x="1270000" y="2317750"/>
          <p14:tracePt t="17989" x="1365250" y="2298700"/>
          <p14:tracePt t="18007" x="1422400" y="2292350"/>
          <p14:tracePt t="18023" x="1466850" y="2292350"/>
          <p14:tracePt t="18038" x="1504950" y="2286000"/>
          <p14:tracePt t="18038" x="1517650" y="2286000"/>
          <p14:tracePt t="18059" x="1543050" y="2292350"/>
          <p14:tracePt t="18073" x="1562100" y="2292350"/>
          <p14:tracePt t="18088" x="1574800" y="2292350"/>
          <p14:tracePt t="18105" x="1581150" y="2292350"/>
          <p14:tracePt t="18148" x="0" y="0"/>
        </p14:tracePtLst>
        <p14:tracePtLst>
          <p14:tracePt t="20044" x="1193800" y="3467100"/>
          <p14:tracePt t="20053" x="1181100" y="3473450"/>
          <p14:tracePt t="20054" x="1174750" y="3473450"/>
          <p14:tracePt t="20066" x="1155700" y="3479800"/>
          <p14:tracePt t="20072" x="1130300" y="3479800"/>
          <p14:tracePt t="20089" x="1098550" y="3473450"/>
          <p14:tracePt t="20105" x="1073150" y="3467100"/>
          <p14:tracePt t="20122" x="1028700" y="3448050"/>
          <p14:tracePt t="20140" x="1003300" y="3435350"/>
          <p14:tracePt t="20156" x="977900" y="3409950"/>
          <p14:tracePt t="20172" x="933450" y="3371850"/>
          <p14:tracePt t="20192" x="914400" y="3340100"/>
          <p14:tracePt t="20207" x="895350" y="3308350"/>
          <p14:tracePt t="20222" x="876300" y="3282950"/>
          <p14:tracePt t="20239" x="857250" y="3251200"/>
          <p14:tracePt t="20256" x="850900" y="3219450"/>
          <p14:tracePt t="20272" x="831850" y="3175000"/>
          <p14:tracePt t="20291" x="825500" y="3143250"/>
          <p14:tracePt t="20306" x="819150" y="3111500"/>
          <p14:tracePt t="20322" x="812800" y="3060700"/>
          <p14:tracePt t="20342" x="819150" y="3028950"/>
          <p14:tracePt t="20357" x="825500" y="2997200"/>
          <p14:tracePt t="20372" x="838200" y="2971800"/>
          <p14:tracePt t="20389" x="850900" y="2946400"/>
          <p14:tracePt t="20389" x="869950" y="2921000"/>
          <p14:tracePt t="20421" x="901700" y="2889250"/>
          <p14:tracePt t="20434" x="933450" y="2863850"/>
          <p14:tracePt t="20449" x="965200" y="2838450"/>
          <p14:tracePt t="20465" x="977900" y="2825750"/>
          <p14:tracePt t="20473" x="1035050" y="2794000"/>
          <p14:tracePt t="20495" x="1073150" y="2774950"/>
          <p14:tracePt t="20509" x="1111250" y="2762250"/>
          <p14:tracePt t="20523" x="1149350" y="2749550"/>
          <p14:tracePt t="20540" x="1187450" y="2749550"/>
          <p14:tracePt t="20556" x="1219200" y="2743200"/>
          <p14:tracePt t="20573" x="1282700" y="2743200"/>
          <p14:tracePt t="20601" x="1295400" y="2743200"/>
          <p14:tracePt t="20609" x="1320800" y="2749550"/>
          <p14:tracePt t="20624" x="1358900" y="2768600"/>
          <p14:tracePt t="20646" x="1384300" y="2781300"/>
          <p14:tracePt t="20660" x="1409700" y="2806700"/>
          <p14:tracePt t="20676" x="1422400" y="2825750"/>
          <p14:tracePt t="20691" x="1441450" y="2851150"/>
          <p14:tracePt t="20707" x="1454150" y="2870200"/>
          <p14:tracePt t="20707" x="1460500" y="2882900"/>
          <p14:tracePt t="20729" x="1473200" y="2908300"/>
          <p14:tracePt t="20729" x="1479550" y="2921000"/>
          <p14:tracePt t="20751" x="1485900" y="2933700"/>
          <p14:tracePt t="20759" x="1492250" y="2959100"/>
          <p14:tracePt t="20774" x="1498600" y="2997200"/>
          <p14:tracePt t="20796" x="1504950" y="3028950"/>
          <p14:tracePt t="20811" x="1504950" y="3060700"/>
          <p14:tracePt t="20825" x="1504950" y="3086100"/>
          <p14:tracePt t="20840" x="1504950" y="3111500"/>
          <p14:tracePt t="20856" x="1504950" y="3136900"/>
          <p14:tracePt t="20873" x="1498600" y="3175000"/>
          <p14:tracePt t="20873" x="1498600" y="3181350"/>
          <p14:tracePt t="20901" x="1498600" y="3194050"/>
          <p14:tracePt t="20908" x="1485900" y="3213100"/>
          <p14:tracePt t="20924" x="1473200" y="3244850"/>
          <p14:tracePt t="20946" x="1460500" y="3263900"/>
          <p14:tracePt t="20960" x="1441450" y="3282950"/>
          <p14:tracePt t="20974" x="1422400" y="3302000"/>
          <p14:tracePt t="20990" x="1403350" y="3308350"/>
          <p14:tracePt t="21007" x="1384300" y="3321050"/>
          <p14:tracePt t="21007" x="1377950" y="3327400"/>
          <p14:tracePt t="21007" x="1365250" y="3333750"/>
          <p14:tracePt t="21037" x="1339850" y="3346450"/>
          <p14:tracePt t="21049" x="1327150" y="3352800"/>
          <p14:tracePt t="21058" x="1308100" y="3359150"/>
          <p14:tracePt t="21073" x="1263650" y="3371850"/>
          <p14:tracePt t="21095" x="1238250" y="3378200"/>
          <p14:tracePt t="21109" x="1212850" y="3384550"/>
          <p14:tracePt t="21124" x="1181100" y="3397250"/>
          <p14:tracePt t="21140" x="1149350" y="3397250"/>
          <p14:tracePt t="21156" x="1123950" y="3403600"/>
          <p14:tracePt t="21173" x="1073150" y="3409950"/>
          <p14:tracePt t="21173" x="1054100" y="3409950"/>
          <p14:tracePt t="21224" x="0" y="0"/>
        </p14:tracePtLst>
        <p14:tracePtLst>
          <p14:tracePt t="23590" x="2228850" y="2628900"/>
          <p14:tracePt t="23596" x="2209800" y="2635250"/>
          <p14:tracePt t="23606" x="2197100" y="2641600"/>
          <p14:tracePt t="23610" x="2165350" y="2647950"/>
          <p14:tracePt t="23624" x="2139950" y="2654300"/>
          <p14:tracePt t="23640" x="2108200" y="2660650"/>
          <p14:tracePt t="23655" x="2089150" y="2660650"/>
          <p14:tracePt t="23670" x="2044700" y="2660650"/>
          <p14:tracePt t="23689" x="2019300" y="2660650"/>
          <p14:tracePt t="23704" x="2000250" y="2660650"/>
          <p14:tracePt t="23721" x="1974850" y="2654300"/>
          <p14:tracePt t="23737" x="1955800" y="2641600"/>
          <p14:tracePt t="23754" x="1936750" y="2628900"/>
          <p14:tracePt t="23771" x="1905000" y="2597150"/>
          <p14:tracePt t="23789" x="1892300" y="2578100"/>
          <p14:tracePt t="23804" x="1879600" y="2552700"/>
          <p14:tracePt t="23821" x="1860550" y="2527300"/>
          <p14:tracePt t="23839" x="1854200" y="2501900"/>
          <p14:tracePt t="23854" x="1847850" y="2476500"/>
          <p14:tracePt t="23871" x="1847850" y="2444750"/>
          <p14:tracePt t="23888" x="1854200" y="2413000"/>
          <p14:tracePt t="23905" x="1854200" y="2387600"/>
          <p14:tracePt t="23921" x="1866900" y="2343150"/>
          <p14:tracePt t="23939" x="1873250" y="2317750"/>
          <p14:tracePt t="23954" x="1885950" y="2292350"/>
          <p14:tracePt t="23971" x="1905000" y="2254250"/>
          <p14:tracePt t="23990" x="1924050" y="2235200"/>
          <p14:tracePt t="24006" x="1943100" y="2209800"/>
          <p14:tracePt t="24021" x="1955800" y="2190750"/>
          <p14:tracePt t="24037" x="1981200" y="2171700"/>
          <p14:tracePt t="24054" x="2006600" y="2159000"/>
          <p14:tracePt t="24070" x="2044700" y="2133600"/>
          <p14:tracePt t="24090" x="2070100" y="2120900"/>
          <p14:tracePt t="24104" x="2095500" y="2108200"/>
          <p14:tracePt t="24121" x="2127250" y="2095500"/>
          <p14:tracePt t="24121" x="2139950" y="2095500"/>
          <p14:tracePt t="24140" x="2171700" y="2089150"/>
          <p14:tracePt t="24155" x="2203450" y="2089150"/>
          <p14:tracePt t="24170" x="2228850" y="2095500"/>
          <p14:tracePt t="24188" x="2260600" y="2101850"/>
          <p14:tracePt t="24205" x="2292350" y="2108200"/>
          <p14:tracePt t="24221" x="2336800" y="2120900"/>
          <p14:tracePt t="24240" x="2362200" y="2133600"/>
          <p14:tracePt t="24257" x="2387600" y="2139950"/>
          <p14:tracePt t="24272" x="2425700" y="2159000"/>
          <p14:tracePt t="24294" x="2444750" y="2178050"/>
          <p14:tracePt t="24309" x="2470150" y="2197100"/>
          <p14:tracePt t="24323" x="2489200" y="2209800"/>
          <p14:tracePt t="24338" x="2508250" y="2228850"/>
          <p14:tracePt t="24355" x="2527300" y="2260600"/>
          <p14:tracePt t="24355" x="2533650" y="2266950"/>
          <p14:tracePt t="24381" x="2540000" y="2273300"/>
          <p14:tracePt t="24391" x="2546350" y="2298700"/>
          <p14:tracePt t="24407" x="2552700" y="2324100"/>
          <p14:tracePt t="24422" x="2559050" y="2355850"/>
          <p14:tracePt t="24443" x="2559050" y="2374900"/>
          <p14:tracePt t="24457" x="2552700" y="2400300"/>
          <p14:tracePt t="24474" x="2546350" y="2419350"/>
          <p14:tracePt t="24488" x="2546350" y="2438400"/>
          <p14:tracePt t="24506" x="2533650" y="2470150"/>
          <p14:tracePt t="24527" x="2527300" y="2489200"/>
          <p14:tracePt t="24542" x="2514600" y="2501900"/>
          <p14:tracePt t="24557" x="2501900" y="2520950"/>
          <p14:tracePt t="24572" x="2476500" y="2546350"/>
          <p14:tracePt t="24593" x="2451100" y="2565400"/>
          <p14:tracePt t="24608" x="2425700" y="2584450"/>
          <p14:tracePt t="24623" x="2400300" y="2603500"/>
          <p14:tracePt t="24638" x="2368550" y="2622550"/>
          <p14:tracePt t="24655" x="2324100" y="2641600"/>
          <p14:tracePt t="24677" x="2292350" y="2647950"/>
          <p14:tracePt t="24691" x="2260600" y="2654300"/>
          <p14:tracePt t="24691" x="2247900" y="2654300"/>
          <p14:tracePt t="24712" x="2216150" y="2654300"/>
          <p14:tracePt t="24729" x="2190750" y="2647950"/>
          <p14:tracePt t="24744" x="2159000" y="2641600"/>
          <p14:tracePt t="24757" x="2120900" y="2628900"/>
          <p14:tracePt t="24796" x="0" y="0"/>
        </p14:tracePtLst>
        <p14:tracePtLst>
          <p14:tracePt t="38159" x="3606800" y="3340100"/>
          <p14:tracePt t="38165" x="3594100" y="3346450"/>
          <p14:tracePt t="38174" x="3575050" y="3346450"/>
          <p14:tracePt t="38183" x="3562350" y="3352800"/>
          <p14:tracePt t="38185" x="3543300" y="3352800"/>
          <p14:tracePt t="38185" x="3524250" y="3352800"/>
          <p14:tracePt t="38202" x="3492500" y="3359150"/>
          <p14:tracePt t="38216" x="3448050" y="3359150"/>
          <p14:tracePt t="38232" x="3403600" y="3365500"/>
          <p14:tracePt t="38249" x="3346450" y="3371850"/>
          <p14:tracePt t="38268" x="3308350" y="3371850"/>
          <p14:tracePt t="38283" x="3270250" y="3365500"/>
          <p14:tracePt t="38298" x="3232150" y="3365500"/>
          <p14:tracePt t="38315" x="3200400" y="3359150"/>
          <p14:tracePt t="38332" x="3168650" y="3352800"/>
          <p14:tracePt t="38332" x="3155950" y="3352800"/>
          <p14:tracePt t="38351" x="3124200" y="3346450"/>
          <p14:tracePt t="38367" x="3098800" y="3333750"/>
          <p14:tracePt t="38382" x="3067050" y="3327400"/>
          <p14:tracePt t="38398" x="3028950" y="3321050"/>
          <p14:tracePt t="38417" x="3003550" y="3321050"/>
          <p14:tracePt t="38432" x="2978150" y="3321050"/>
          <p14:tracePt t="38448" x="2959100" y="3314700"/>
          <p14:tracePt t="38465" x="2933700" y="3302000"/>
          <p14:tracePt t="38482" x="2921000" y="3289300"/>
          <p14:tracePt t="38482" x="2908300" y="3282950"/>
          <p14:tracePt t="38503" x="2895600" y="3263900"/>
          <p14:tracePt t="38517" x="2882900" y="3244850"/>
          <p14:tracePt t="38531" x="2870200" y="3219450"/>
          <p14:tracePt t="38548" x="2857500" y="3175000"/>
          <p14:tracePt t="38569" x="2851150" y="3136900"/>
          <p14:tracePt t="38583" x="2851150" y="3098800"/>
          <p14:tracePt t="38600" x="2851150" y="3060700"/>
          <p14:tracePt t="38616" x="2851150" y="3022600"/>
          <p14:tracePt t="38635" x="2851150" y="2990850"/>
          <p14:tracePt t="38635" x="2851150" y="2965450"/>
          <p14:tracePt t="38661" x="2851150" y="2946400"/>
          <p14:tracePt t="38669" x="2844800" y="2908300"/>
          <p14:tracePt t="38683" x="2844800" y="2870200"/>
          <p14:tracePt t="38705" x="2851150" y="2851150"/>
          <p14:tracePt t="38720" x="2857500" y="2838450"/>
          <p14:tracePt t="38734" x="2870200" y="2825750"/>
          <p14:tracePt t="38749" x="2889250" y="2819400"/>
          <p14:tracePt t="38766" x="2914650" y="2813050"/>
          <p14:tracePt t="38783" x="2984500" y="2800350"/>
          <p14:tracePt t="38812" x="3009900" y="2794000"/>
          <p14:tracePt t="38812" x="3028950" y="2794000"/>
          <p14:tracePt t="38825" x="3054350" y="2787650"/>
          <p14:tracePt t="38834" x="3105150" y="2781300"/>
          <p14:tracePt t="38849" x="3181350" y="2774950"/>
          <p14:tracePt t="38870" x="3238500" y="2774950"/>
          <p14:tracePt t="38885" x="3295650" y="2774950"/>
          <p14:tracePt t="38900" x="3352800" y="2768600"/>
          <p14:tracePt t="38917" x="3409950" y="2762250"/>
          <p14:tracePt t="38934" x="3498850" y="2762250"/>
          <p14:tracePt t="38934" x="3530600" y="2762250"/>
          <p14:tracePt t="38961" x="3556000" y="2762250"/>
          <p14:tracePt t="38961" x="3587750" y="2762250"/>
          <p14:tracePt t="38975" x="3613150" y="2768600"/>
          <p14:tracePt t="38975" x="3644900" y="2768600"/>
          <p14:tracePt t="38990" x="3670300" y="2768600"/>
          <p14:tracePt t="38990" x="3695700" y="2768600"/>
          <p14:tracePt t="39005" x="3746500" y="2774950"/>
          <p14:tracePt t="39021" x="3790950" y="2781300"/>
          <p14:tracePt t="39034" x="3841750" y="2781300"/>
          <p14:tracePt t="39049" x="3879850" y="2787650"/>
          <p14:tracePt t="39066" x="3917950" y="2794000"/>
          <p14:tracePt t="39082" x="3956050" y="2794000"/>
          <p14:tracePt t="39099" x="4038600" y="2800350"/>
          <p14:tracePt t="39127" x="4083050" y="2800350"/>
          <p14:tracePt t="39140" x="4102100" y="2800350"/>
          <p14:tracePt t="39140" x="4121150" y="2800350"/>
          <p14:tracePt t="39155" x="4165600" y="2800350"/>
          <p14:tracePt t="39169" x="4197350" y="2800350"/>
          <p14:tracePt t="39185" x="4235450" y="2800350"/>
          <p14:tracePt t="39200" x="4273550" y="2800350"/>
          <p14:tracePt t="39216" x="4311650" y="2800350"/>
          <p14:tracePt t="39231" x="4343400" y="2800350"/>
          <p14:tracePt t="39249" x="4394200" y="2800350"/>
          <p14:tracePt t="39249" x="4413250" y="2800350"/>
          <p14:tracePt t="39277" x="4432300" y="2800350"/>
          <p14:tracePt t="39285" x="4464050" y="2800350"/>
          <p14:tracePt t="39298" x="4495800" y="2800350"/>
          <p14:tracePt t="39298" x="4514850" y="2800350"/>
          <p14:tracePt t="39321" x="4540250" y="2800350"/>
          <p14:tracePt t="39335" x="4572000" y="2800350"/>
          <p14:tracePt t="39350" x="4603750" y="2806700"/>
          <p14:tracePt t="39366" x="4629150" y="2800350"/>
          <p14:tracePt t="39382" x="4654550" y="2800350"/>
          <p14:tracePt t="39399" x="4692650" y="2800350"/>
          <p14:tracePt t="39399" x="4699000" y="2800350"/>
          <p14:tracePt t="39425" x="4711700" y="2800350"/>
          <p14:tracePt t="39434" x="4730750" y="2800350"/>
          <p14:tracePt t="39449" x="4762500" y="2800350"/>
          <p14:tracePt t="39472" x="4781550" y="2794000"/>
          <p14:tracePt t="39485" x="4800600" y="2794000"/>
          <p14:tracePt t="39500" x="4813300" y="2794000"/>
          <p14:tracePt t="39515" x="4826000" y="2794000"/>
          <p14:tracePt t="39531" x="4832350" y="2800350"/>
          <p14:tracePt t="39549" x="4845050" y="2806700"/>
          <p14:tracePt t="39549" x="4851400" y="2813050"/>
          <p14:tracePt t="39576" x="4857750" y="2825750"/>
          <p14:tracePt t="39584" x="4870450" y="2844800"/>
          <p14:tracePt t="39600" x="4889500" y="2876550"/>
          <p14:tracePt t="39621" x="4902200" y="2901950"/>
          <p14:tracePt t="39636" x="4914900" y="2933700"/>
          <p14:tracePt t="39650" x="4927600" y="2965450"/>
          <p14:tracePt t="39666" x="4940300" y="2997200"/>
          <p14:tracePt t="39682" x="4953000" y="3035300"/>
          <p14:tracePt t="39682" x="4953000" y="3048000"/>
          <p14:tracePt t="39682" x="4953000" y="3067050"/>
          <p14:tracePt t="39711" x="4959350" y="3086100"/>
          <p14:tracePt t="39720" x="4959350" y="3117850"/>
          <p14:tracePt t="39735" x="4959350" y="3149600"/>
          <p14:tracePt t="39750" x="4953000" y="3175000"/>
          <p14:tracePt t="39750" x="4953000" y="3181350"/>
          <p14:tracePt t="39771" x="4953000" y="3194050"/>
          <p14:tracePt t="39787" x="4946650" y="3206750"/>
          <p14:tracePt t="39800" x="4940300" y="3219450"/>
          <p14:tracePt t="39816" x="4933950" y="3225800"/>
          <p14:tracePt t="39833" x="4927600" y="3232150"/>
          <p14:tracePt t="39849" x="4902200" y="3238500"/>
          <p14:tracePt t="39849" x="4895850" y="3238500"/>
          <p14:tracePt t="39876" x="4883150" y="3244850"/>
          <p14:tracePt t="39876" x="4876800" y="3244850"/>
          <p14:tracePt t="39893" x="4864100" y="3251200"/>
          <p14:tracePt t="39899" x="4838700" y="3263900"/>
          <p14:tracePt t="39899" x="4826000" y="3263900"/>
          <p14:tracePt t="39922" x="4794250" y="3276600"/>
          <p14:tracePt t="39937" x="4762500" y="3289300"/>
          <p14:tracePt t="39950" x="4730750" y="3302000"/>
          <p14:tracePt t="39966" x="4692650" y="3308350"/>
          <p14:tracePt t="39982" x="4648200" y="3327400"/>
          <p14:tracePt t="39999" x="4578350" y="3352800"/>
          <p14:tracePt t="39999" x="4552950" y="3359150"/>
          <p14:tracePt t="40026" x="4527550" y="3365500"/>
          <p14:tracePt t="40034" x="4464050" y="3378200"/>
          <p14:tracePt t="40056" x="4419600" y="3384550"/>
          <p14:tracePt t="40071" x="4368800" y="3390900"/>
          <p14:tracePt t="40087" x="4318000" y="3397250"/>
          <p14:tracePt t="40100" x="4273550" y="3403600"/>
          <p14:tracePt t="40116" x="4222750" y="3403600"/>
          <p14:tracePt t="40132" x="4171950" y="3409950"/>
          <p14:tracePt t="40149" x="4121150" y="3409950"/>
          <p14:tracePt t="40149" x="4070350" y="3409950"/>
          <p14:tracePt t="40176" x="4019550" y="3409950"/>
          <p14:tracePt t="40193" x="4000500" y="3409950"/>
          <p14:tracePt t="40200" x="3949700" y="3409950"/>
          <p14:tracePt t="40200" x="3930650" y="3409950"/>
          <p14:tracePt t="40221" x="3879850" y="3403600"/>
          <p14:tracePt t="40236" x="3835400" y="3397250"/>
          <p14:tracePt t="40250" x="3790950" y="3397250"/>
          <p14:tracePt t="40265" x="3746500" y="3390900"/>
          <p14:tracePt t="40282" x="3702050" y="3390900"/>
          <p14:tracePt t="40299" x="3663950" y="3390900"/>
          <p14:tracePt t="40299" x="3638550" y="3384550"/>
          <p14:tracePt t="40299" x="3613150" y="3384550"/>
          <p14:tracePt t="40327" x="3594100" y="3384550"/>
          <p14:tracePt t="40327" x="3575050" y="3384550"/>
          <p14:tracePt t="40343" x="3549650" y="3384550"/>
          <p14:tracePt t="40350" x="3511550" y="3378200"/>
          <p14:tracePt t="40365" x="3448050" y="3378200"/>
          <p14:tracePt t="40389" x="3409950" y="3378200"/>
          <p14:tracePt t="40401" x="3365500" y="3378200"/>
          <p14:tracePt t="40417" x="3333750" y="3384550"/>
          <p14:tracePt t="40432" x="3289300" y="3384550"/>
          <p14:tracePt t="40449" x="3251200" y="3390900"/>
          <p14:tracePt t="40449" x="3232150" y="3390900"/>
          <p14:tracePt t="40471" x="3200400" y="3397250"/>
          <p14:tracePt t="40486" x="3168650" y="3397250"/>
          <p14:tracePt t="40501" x="3130550" y="3403600"/>
          <p14:tracePt t="40516" x="3079750" y="3416300"/>
          <p14:tracePt t="40538" x="3048000" y="3429000"/>
          <p14:tracePt t="40551" x="3022600" y="3435350"/>
          <p14:tracePt t="40567" x="3003550" y="3441700"/>
          <p14:tracePt t="40582" x="2984500" y="3448050"/>
          <p14:tracePt t="40599" x="2965450" y="3454400"/>
          <p14:tracePt t="40615" x="2946400" y="3460750"/>
          <p14:tracePt t="40615" x="2940050" y="3460750"/>
          <p14:tracePt t="40650" x="2933700" y="3460750"/>
          <p14:tracePt t="40666" x="2927350" y="3460750"/>
          <p14:tracePt t="40711" x="2921000" y="3460750"/>
          <p14:tracePt t="40771" x="2921000" y="3454400"/>
          <p14:tracePt t="40798" x="0" y="0"/>
        </p14:tracePtLst>
        <p14:tracePtLst>
          <p14:tracePt t="55124" x="7423150" y="3435350"/>
          <p14:tracePt t="55128" x="7410450" y="3435350"/>
          <p14:tracePt t="55135" x="7404100" y="3435350"/>
          <p14:tracePt t="55143" x="7378700" y="3435350"/>
          <p14:tracePt t="55159" x="7359650" y="3429000"/>
          <p14:tracePt t="55175" x="7334250" y="3422650"/>
          <p14:tracePt t="55193" x="7302500" y="3416300"/>
          <p14:tracePt t="55211" x="7277100" y="3409950"/>
          <p14:tracePt t="55225" x="7251700" y="3409950"/>
          <p14:tracePt t="55242" x="7226300" y="3403600"/>
          <p14:tracePt t="55242" x="7213600" y="3403600"/>
          <p14:tracePt t="55263" x="7188200" y="3397250"/>
          <p14:tracePt t="55277" x="7162800" y="3397250"/>
          <p14:tracePt t="55292" x="7137400" y="3397250"/>
          <p14:tracePt t="55309" x="7112000" y="3397250"/>
          <p14:tracePt t="55326" x="7092950" y="3390900"/>
          <p14:tracePt t="55342" x="7067550" y="3378200"/>
          <p14:tracePt t="55361" x="7048500" y="3371850"/>
          <p14:tracePt t="55376" x="7029450" y="3365500"/>
          <p14:tracePt t="55393" x="7016750" y="3359150"/>
          <p14:tracePt t="55393" x="7010400" y="3352800"/>
          <p14:tracePt t="55412" x="6997700" y="3333750"/>
          <p14:tracePt t="55428" x="6985000" y="3321050"/>
          <p14:tracePt t="55442" x="6972300" y="3308350"/>
          <p14:tracePt t="55459" x="6965950" y="3282950"/>
          <p14:tracePt t="55476" x="6959600" y="3263900"/>
          <p14:tracePt t="55492" x="6946900" y="3232150"/>
          <p14:tracePt t="55512" x="6940550" y="3213100"/>
          <p14:tracePt t="55526" x="6934200" y="3187700"/>
          <p14:tracePt t="55543" x="6927850" y="3155950"/>
          <p14:tracePt t="55543" x="6927850" y="3143250"/>
          <p14:tracePt t="55563" x="6921500" y="3117850"/>
          <p14:tracePt t="55578" x="6915150" y="3086100"/>
          <p14:tracePt t="55592" x="6908800" y="3054350"/>
          <p14:tracePt t="55609" x="6902450" y="3028950"/>
          <p14:tracePt t="55626" x="6902450" y="2997200"/>
          <p14:tracePt t="55642" x="6896100" y="2959100"/>
          <p14:tracePt t="55662" x="6896100" y="2933700"/>
          <p14:tracePt t="55677" x="6896100" y="2908300"/>
          <p14:tracePt t="55693" x="6896100" y="2882900"/>
          <p14:tracePt t="55709" x="6896100" y="2838450"/>
          <p14:tracePt t="55728" x="6896100" y="2806700"/>
          <p14:tracePt t="55742" x="6902450" y="2774950"/>
          <p14:tracePt t="55759" x="6902450" y="2749550"/>
          <p14:tracePt t="55775" x="6908800" y="2730500"/>
          <p14:tracePt t="55793" x="6915150" y="2698750"/>
          <p14:tracePt t="55812" x="6921500" y="2686050"/>
          <p14:tracePt t="55826" x="6921500" y="2679700"/>
          <p14:tracePt t="55842" x="6934200" y="2673350"/>
          <p14:tracePt t="55859" x="6959600" y="2667000"/>
          <p14:tracePt t="55876" x="6978650" y="2660650"/>
          <p14:tracePt t="55892" x="7004050" y="2654300"/>
          <p14:tracePt t="55909" x="7029450" y="2654300"/>
          <p14:tracePt t="55926" x="7061200" y="2647950"/>
          <p14:tracePt t="55943" x="7099300" y="2647950"/>
          <p14:tracePt t="55959" x="7156450" y="2641600"/>
          <p14:tracePt t="55978" x="7194550" y="2641600"/>
          <p14:tracePt t="55993" x="7239000" y="2641600"/>
          <p14:tracePt t="56009" x="7308850" y="2635250"/>
          <p14:tracePt t="56030" x="7353300" y="2635250"/>
          <p14:tracePt t="56043" x="7404100" y="2628900"/>
          <p14:tracePt t="56060" x="7448550" y="2628900"/>
          <p14:tracePt t="56077" x="7499350" y="2628900"/>
          <p14:tracePt t="56094" x="7569200" y="2628900"/>
          <p14:tracePt t="56094" x="7588250" y="2628900"/>
          <p14:tracePt t="56122" x="7613650" y="2635250"/>
          <p14:tracePt t="56129" x="7658100" y="2635250"/>
          <p14:tracePt t="56145" x="7702550" y="2635250"/>
          <p14:tracePt t="56160" x="7759700" y="2635250"/>
          <p14:tracePt t="56181" x="7797800" y="2635250"/>
          <p14:tracePt t="56195" x="7829550" y="2641600"/>
          <p14:tracePt t="56212" x="7854950" y="2641600"/>
          <p14:tracePt t="56226" x="7880350" y="2647950"/>
          <p14:tracePt t="56243" x="7912100" y="2647950"/>
          <p14:tracePt t="56243" x="7924800" y="2654300"/>
          <p14:tracePt t="56271" x="7937500" y="2654300"/>
          <p14:tracePt t="56280" x="7956550" y="2654300"/>
          <p14:tracePt t="56294" x="7981950" y="2654300"/>
          <p14:tracePt t="56294" x="7988300" y="2654300"/>
          <p14:tracePt t="56317" x="8013700" y="2654300"/>
          <p14:tracePt t="56332" x="8032750" y="2647950"/>
          <p14:tracePt t="56345" x="8045450" y="2647950"/>
          <p14:tracePt t="56360" x="8064500" y="2647950"/>
          <p14:tracePt t="56377" x="8070850" y="2647950"/>
          <p14:tracePt t="56393" x="8089900" y="2647950"/>
          <p14:tracePt t="56393" x="8096250" y="2647950"/>
          <p14:tracePt t="56429" x="8102600" y="2654300"/>
          <p14:tracePt t="56436" x="8108950" y="2654300"/>
          <p14:tracePt t="56444" x="8115300" y="2654300"/>
          <p14:tracePt t="56460" x="8128000" y="2667000"/>
          <p14:tracePt t="56482" x="8134350" y="2679700"/>
          <p14:tracePt t="56495" x="8147050" y="2698750"/>
          <p14:tracePt t="56512" x="8159750" y="2717800"/>
          <p14:tracePt t="56527" x="8172450" y="2736850"/>
          <p14:tracePt t="56544" x="8191500" y="2774950"/>
          <p14:tracePt t="56544" x="8197850" y="2794000"/>
          <p14:tracePt t="56571" x="8204200" y="2806700"/>
          <p14:tracePt t="56579" x="8210550" y="2838450"/>
          <p14:tracePt t="56593" x="8223250" y="2870200"/>
          <p14:tracePt t="56593" x="8229600" y="2882900"/>
          <p14:tracePt t="56617" x="8235950" y="2914650"/>
          <p14:tracePt t="56632" x="8242300" y="2940050"/>
          <p14:tracePt t="56645" x="8248650" y="2971800"/>
          <p14:tracePt t="56661" x="8255000" y="2997200"/>
          <p14:tracePt t="56677" x="8255000" y="3022600"/>
          <p14:tracePt t="56693" x="8261350" y="3060700"/>
          <p14:tracePt t="56693" x="8261350" y="3073400"/>
          <p14:tracePt t="56721" x="8261350" y="3086100"/>
          <p14:tracePt t="56730" x="8261350" y="3111500"/>
          <p14:tracePt t="56744" x="8261350" y="3130550"/>
          <p14:tracePt t="56744" x="8261350" y="3143250"/>
          <p14:tracePt t="56766" x="8267700" y="3162300"/>
          <p14:tracePt t="56781" x="8267700" y="3181350"/>
          <p14:tracePt t="56795" x="8267700" y="3194050"/>
          <p14:tracePt t="56812" x="8267700" y="3213100"/>
          <p14:tracePt t="56826" x="8267700" y="3225800"/>
          <p14:tracePt t="56843" x="8261350" y="3238500"/>
          <p14:tracePt t="56843" x="8261350" y="3244850"/>
          <p14:tracePt t="56872" x="8261350" y="3251200"/>
          <p14:tracePt t="56880" x="8261350" y="3257550"/>
          <p14:tracePt t="56893" x="8261350" y="3263900"/>
          <p14:tracePt t="56893" x="8261350" y="3270250"/>
          <p14:tracePt t="56917" x="8255000" y="3270250"/>
          <p14:tracePt t="56927" x="8255000" y="3276600"/>
          <p14:tracePt t="56964" x="8248650" y="3276600"/>
          <p14:tracePt t="56969" x="8248650" y="3282950"/>
          <p14:tracePt t="56993" x="8242300" y="3282950"/>
          <p14:tracePt t="57000" x="8242300" y="3289300"/>
          <p14:tracePt t="57010" x="8229600" y="3295650"/>
          <p14:tracePt t="57030" x="8216900" y="3302000"/>
          <p14:tracePt t="57045" x="8197850" y="3308350"/>
          <p14:tracePt t="57069" x="8178800" y="3314700"/>
          <p14:tracePt t="57081" x="8159750" y="3321050"/>
          <p14:tracePt t="57096" x="8134350" y="3327400"/>
          <p14:tracePt t="57111" x="8108950" y="3333750"/>
          <p14:tracePt t="57127" x="8077200" y="3340100"/>
          <p14:tracePt t="57143" x="8020050" y="3352800"/>
          <p14:tracePt t="57165" x="8001000" y="3352800"/>
          <p14:tracePt t="57176" x="7969250" y="3352800"/>
          <p14:tracePt t="57196" x="7912100" y="3359150"/>
          <p14:tracePt t="57211" x="7867650" y="3359150"/>
          <p14:tracePt t="57227" x="7810500" y="3365500"/>
          <p14:tracePt t="57247" x="7772400" y="3365500"/>
          <p14:tracePt t="57262" x="7740650" y="3359150"/>
          <p14:tracePt t="57276" x="7708900" y="3359150"/>
          <p14:tracePt t="57293" x="7677150" y="3359150"/>
          <p14:tracePt t="57310" x="7626350" y="3352800"/>
          <p14:tracePt t="57310" x="7607300" y="3352800"/>
          <p14:tracePt t="57339" x="7581900" y="3352800"/>
          <p14:tracePt t="57346" x="7543800" y="3359150"/>
          <p14:tracePt t="57361" x="7505700" y="3359150"/>
          <p14:tracePt t="57376" x="7448550" y="3365500"/>
          <p14:tracePt t="57397" x="7410450" y="3371850"/>
          <p14:tracePt t="57413" x="7372350" y="3371850"/>
          <p14:tracePt t="57426" x="7346950" y="3378200"/>
          <p14:tracePt t="57444" x="7315200" y="3378200"/>
          <p14:tracePt t="57460" x="7270750" y="3378200"/>
          <p14:tracePt t="57460" x="7264400" y="3378200"/>
          <p14:tracePt t="57488" x="7251700" y="3384550"/>
          <p14:tracePt t="57496" x="7232650" y="3384550"/>
          <p14:tracePt t="57511" x="7219950" y="3378200"/>
          <p14:tracePt t="57526" x="7200900" y="3378200"/>
          <p14:tracePt t="57548" x="7194550" y="3378200"/>
          <p14:tracePt t="57562" x="7188200" y="3378200"/>
          <p14:tracePt t="57576" x="7175500" y="3378200"/>
          <p14:tracePt t="57593" x="7156450" y="3390900"/>
          <p14:tracePt t="57610" x="7124700" y="3403600"/>
          <p14:tracePt t="57646" x="0" y="0"/>
        </p14:tracePtLst>
        <p14:tracePtLst>
          <p14:tracePt t="62127" x="3067050" y="3378200"/>
          <p14:tracePt t="62134" x="3060700" y="3378200"/>
          <p14:tracePt t="62144" x="3054350" y="3371850"/>
          <p14:tracePt t="62148" x="3048000" y="3371850"/>
          <p14:tracePt t="62157" x="3035300" y="3365500"/>
          <p14:tracePt t="62174" x="3016250" y="3359150"/>
          <p14:tracePt t="62190" x="2997200" y="3340100"/>
          <p14:tracePt t="62209" x="2978150" y="3333750"/>
          <p14:tracePt t="62224" x="2959100" y="3327400"/>
          <p14:tracePt t="62240" x="2933700" y="3308350"/>
          <p14:tracePt t="62258" x="2921000" y="3295650"/>
          <p14:tracePt t="62274" x="2901950" y="3282950"/>
          <p14:tracePt t="62290" x="2889250" y="3270250"/>
          <p14:tracePt t="62307" x="2870200" y="3257550"/>
          <p14:tracePt t="62323" x="2857500" y="3244850"/>
          <p14:tracePt t="62340" x="2844800" y="3213100"/>
          <p14:tracePt t="62358" x="2832100" y="3187700"/>
          <p14:tracePt t="62375" x="2825750" y="3168650"/>
          <p14:tracePt t="62391" x="2819400" y="3130550"/>
          <p14:tracePt t="62412" x="2819400" y="3105150"/>
          <p14:tracePt t="62427" x="2813050" y="3079750"/>
          <p14:tracePt t="62441" x="2813050" y="3060700"/>
          <p14:tracePt t="62458" x="2813050" y="3041650"/>
          <p14:tracePt t="62474" x="2819400" y="3009900"/>
          <p14:tracePt t="62496" x="2819400" y="2990850"/>
          <p14:tracePt t="62511" x="2825750" y="2971800"/>
          <p14:tracePt t="62526" x="2832100" y="2952750"/>
          <p14:tracePt t="62541" x="2838450" y="2927350"/>
          <p14:tracePt t="62562" x="2844800" y="2914650"/>
          <p14:tracePt t="62576" x="2857500" y="2901950"/>
          <p14:tracePt t="62591" x="2863850" y="2895600"/>
          <p14:tracePt t="62608" x="2870200" y="2882900"/>
          <p14:tracePt t="62624" x="2882900" y="2870200"/>
          <p14:tracePt t="62624" x="2889250" y="2863850"/>
          <p14:tracePt t="62652" x="2895600" y="2863850"/>
          <p14:tracePt t="62660" x="2901950" y="2851150"/>
          <p14:tracePt t="62675" x="2914650" y="2844800"/>
          <p14:tracePt t="62675" x="2921000" y="2838450"/>
          <p14:tracePt t="62697" x="2933700" y="2832100"/>
          <p14:tracePt t="62712" x="2946400" y="2825750"/>
          <p14:tracePt t="62727" x="2959100" y="2819400"/>
          <p14:tracePt t="62741" x="2971800" y="2813050"/>
          <p14:tracePt t="62759" x="2984500" y="2806700"/>
          <p14:tracePt t="62775" x="3003550" y="2800350"/>
          <p14:tracePt t="62798" x="3009900" y="2800350"/>
          <p14:tracePt t="62810" x="3022600" y="2800350"/>
          <p14:tracePt t="62810" x="3028950" y="2800350"/>
          <p14:tracePt t="62832" x="3028950" y="2794000"/>
          <p14:tracePt t="62841" x="3048000" y="2794000"/>
          <p14:tracePt t="62861" x="3060700" y="2794000"/>
          <p14:tracePt t="62878" x="3073400" y="2787650"/>
          <p14:tracePt t="62892" x="3092450" y="2787650"/>
          <p14:tracePt t="62909" x="3105150" y="2794000"/>
          <p14:tracePt t="62926" x="3130550" y="2794000"/>
          <p14:tracePt t="62926" x="3130550" y="2800350"/>
          <p14:tracePt t="62953" x="3136900" y="2800350"/>
          <p14:tracePt t="62960" x="3149600" y="2800350"/>
          <p14:tracePt t="62976" x="3162300" y="2806700"/>
          <p14:tracePt t="62991" x="3187700" y="2819400"/>
          <p14:tracePt t="63014" x="3206750" y="2832100"/>
          <p14:tracePt t="63026" x="3219450" y="2844800"/>
          <p14:tracePt t="63042" x="3238500" y="2857500"/>
          <p14:tracePt t="63058" x="3257550" y="2870200"/>
          <p14:tracePt t="63075" x="3282950" y="2895600"/>
          <p14:tracePt t="63075" x="3289300" y="2901950"/>
          <p14:tracePt t="63102" x="3295650" y="2914650"/>
          <p14:tracePt t="63110" x="3308350" y="2927350"/>
          <p14:tracePt t="63110" x="3314700" y="2933700"/>
          <p14:tracePt t="63132" x="3327400" y="2946400"/>
          <p14:tracePt t="63146" x="3340100" y="2959100"/>
          <p14:tracePt t="63162" x="3352800" y="2971800"/>
          <p14:tracePt t="63177" x="3365500" y="2990850"/>
          <p14:tracePt t="63191" x="3371850" y="3003550"/>
          <p14:tracePt t="63208" x="3384550" y="3022600"/>
          <p14:tracePt t="63225" x="3390900" y="3054350"/>
          <p14:tracePt t="63225" x="3390900" y="3060700"/>
          <p14:tracePt t="63254" x="3390900" y="3067050"/>
          <p14:tracePt t="63254" x="3397250" y="3073400"/>
          <p14:tracePt t="63267" x="3397250" y="3079750"/>
          <p14:tracePt t="63276" x="3397250" y="3098800"/>
          <p14:tracePt t="63291" x="3390900" y="3130550"/>
          <p14:tracePt t="63312" x="3384550" y="3149600"/>
          <p14:tracePt t="63325" x="3384550" y="3175000"/>
          <p14:tracePt t="63341" x="3378200" y="3194050"/>
          <p14:tracePt t="63358" x="3371850" y="3213100"/>
          <p14:tracePt t="63374" x="3365500" y="3232150"/>
          <p14:tracePt t="63391" x="3352800" y="3263900"/>
          <p14:tracePt t="63391" x="3346450" y="3270250"/>
          <p14:tracePt t="63418" x="3340100" y="3282950"/>
          <p14:tracePt t="63418" x="3333750" y="3289300"/>
          <p14:tracePt t="63434" x="3327400" y="3295650"/>
          <p14:tracePt t="63442" x="3308350" y="3314700"/>
          <p14:tracePt t="63442" x="3302000" y="3327400"/>
          <p14:tracePt t="63463" x="3282950" y="3352800"/>
          <p14:tracePt t="63478" x="3257550" y="3365500"/>
          <p14:tracePt t="63491" x="3238500" y="3384550"/>
          <p14:tracePt t="63508" x="3213100" y="3397250"/>
          <p14:tracePt t="63524" x="3187700" y="3409950"/>
          <p14:tracePt t="63541" x="3155950" y="3422650"/>
          <p14:tracePt t="63541" x="3143250" y="3429000"/>
          <p14:tracePt t="63568" x="3117850" y="3429000"/>
          <p14:tracePt t="63583" x="3105150" y="3429000"/>
          <p14:tracePt t="63591" x="3086100" y="3429000"/>
          <p14:tracePt t="63591" x="3073400" y="3429000"/>
          <p14:tracePt t="63614" x="3054350" y="3422650"/>
          <p14:tracePt t="63628" x="3035300" y="3422650"/>
          <p14:tracePt t="63643" x="3016250" y="3416300"/>
          <p14:tracePt t="63658" x="2997200" y="3403600"/>
          <p14:tracePt t="63674" x="2971800" y="3397250"/>
          <p14:tracePt t="63691" x="2940050" y="3384550"/>
          <p14:tracePt t="63691" x="2927350" y="3378200"/>
          <p14:tracePt t="63718" x="2921000" y="3371850"/>
          <p14:tracePt t="63726" x="2895600" y="3359150"/>
          <p14:tracePt t="63742" x="2876550" y="3346450"/>
          <p14:tracePt t="63742" x="2870200" y="3340100"/>
          <p14:tracePt t="63763" x="2857500" y="3327400"/>
          <p14:tracePt t="63777" x="2844800" y="3308350"/>
          <p14:tracePt t="63791" x="2832100" y="3282950"/>
          <p14:tracePt t="63808" x="2825750" y="3257550"/>
          <p14:tracePt t="63823" x="2813050" y="3232150"/>
          <p14:tracePt t="63841" x="2794000" y="3175000"/>
          <p14:tracePt t="63863" x="2794000" y="3155950"/>
          <p14:tracePt t="63874" x="2787650" y="3136900"/>
          <p14:tracePt t="63892" x="2781300" y="3079750"/>
          <p14:tracePt t="63915" x="2781300" y="3048000"/>
          <p14:tracePt t="63929" x="2781300" y="3016250"/>
          <p14:tracePt t="63942" x="2781300" y="2990850"/>
          <p14:tracePt t="63960" x="2787650" y="2965450"/>
          <p14:tracePt t="63973" x="2794000" y="2946400"/>
          <p14:tracePt t="63991" x="2813050" y="2908300"/>
          <p14:tracePt t="63991" x="2819400" y="2901950"/>
          <p14:tracePt t="64019" x="2825750" y="2889250"/>
          <p14:tracePt t="64025" x="2838450" y="2876550"/>
          <p14:tracePt t="64042" x="2851150" y="2863850"/>
          <p14:tracePt t="64042" x="2863850" y="2851150"/>
          <p14:tracePt t="64064" x="2882900" y="2844800"/>
          <p14:tracePt t="64078" x="2895600" y="2832100"/>
          <p14:tracePt t="64092" x="2914650" y="2825750"/>
          <p14:tracePt t="64108" x="2933700" y="2813050"/>
          <p14:tracePt t="64123" x="2952750" y="2813050"/>
          <p14:tracePt t="64140" x="2971800" y="2813050"/>
          <p14:tracePt t="64140" x="2984500" y="2813050"/>
          <p14:tracePt t="64167" x="2990850" y="2813050"/>
          <p14:tracePt t="64177" x="3009900" y="2819400"/>
          <p14:tracePt t="64192" x="3035300" y="2825750"/>
          <p14:tracePt t="64213" x="3054350" y="2832100"/>
          <p14:tracePt t="64228" x="3073400" y="2838450"/>
          <p14:tracePt t="64242" x="3092450" y="2844800"/>
          <p14:tracePt t="64259" x="3111500" y="2851150"/>
          <p14:tracePt t="64273" x="3130550" y="2857500"/>
          <p14:tracePt t="64291" x="3143250" y="2863850"/>
          <p14:tracePt t="64307" x="3162300" y="2876550"/>
          <p14:tracePt t="64307" x="3168650" y="2882900"/>
          <p14:tracePt t="64333" x="3181350" y="2882900"/>
          <p14:tracePt t="64341" x="3194050" y="2895600"/>
          <p14:tracePt t="64341" x="3200400" y="2901950"/>
          <p14:tracePt t="64366" x="3213100" y="2908300"/>
          <p14:tracePt t="64379" x="3225800" y="2921000"/>
          <p14:tracePt t="64391" x="3238500" y="2933700"/>
          <p14:tracePt t="64407" x="3251200" y="2940050"/>
          <p14:tracePt t="64424" x="3257550" y="2952750"/>
          <p14:tracePt t="64440" x="3263900" y="2965450"/>
          <p14:tracePt t="64457" x="3276600" y="2997200"/>
          <p14:tracePt t="64486" x="3282950" y="3003550"/>
          <p14:tracePt t="64491" x="3289300" y="3016250"/>
          <p14:tracePt t="64507" x="3289300" y="3035300"/>
          <p14:tracePt t="64530" x="3295650" y="3048000"/>
          <p14:tracePt t="64543" x="3295650" y="3060700"/>
          <p14:tracePt t="64558" x="3302000" y="3073400"/>
          <p14:tracePt t="64574" x="3302000" y="3086100"/>
          <p14:tracePt t="64590" x="3302000" y="3105150"/>
          <p14:tracePt t="64607" x="3302000" y="3136900"/>
          <p14:tracePt t="64607" x="3295650" y="3143250"/>
          <p14:tracePt t="64635" x="3295650" y="3149600"/>
          <p14:tracePt t="64642" x="3295650" y="3162300"/>
          <p14:tracePt t="64642" x="3289300" y="3168650"/>
          <p14:tracePt t="64664" x="3282950" y="3181350"/>
          <p14:tracePt t="64681" x="3270250" y="3200400"/>
          <p14:tracePt t="64693" x="3257550" y="3213100"/>
          <p14:tracePt t="64709" x="3238500" y="3225800"/>
          <p14:tracePt t="64723" x="3225800" y="3238500"/>
          <p14:tracePt t="64740" x="3206750" y="3251200"/>
          <p14:tracePt t="64757" x="3181350" y="3263900"/>
          <p14:tracePt t="64757" x="3175000" y="3263900"/>
          <p14:tracePt t="64785" x="3168650" y="3270250"/>
          <p14:tracePt t="64792" x="3162300" y="3270250"/>
          <p14:tracePt t="64808" x="3149600" y="3270250"/>
          <p14:tracePt t="64808" x="3136900" y="3270250"/>
          <p14:tracePt t="64830" x="3111500" y="3270250"/>
          <p14:tracePt t="64865" x="0" y="0"/>
        </p14:tracePtLst>
        <p14:tracePtLst>
          <p14:tracePt t="68996" x="1219200" y="3340100"/>
          <p14:tracePt t="69004" x="1212850" y="3340100"/>
          <p14:tracePt t="69009" x="1206500" y="3340100"/>
          <p14:tracePt t="69021" x="1193800" y="3340100"/>
          <p14:tracePt t="69024" x="1181100" y="3346450"/>
          <p14:tracePt t="69039" x="1162050" y="3346450"/>
          <p14:tracePt t="69055" x="1143000" y="3340100"/>
          <p14:tracePt t="69072" x="1104900" y="3333750"/>
          <p14:tracePt t="69091" x="1085850" y="3321050"/>
          <p14:tracePt t="69105" x="1060450" y="3314700"/>
          <p14:tracePt t="69122" x="1035050" y="3308350"/>
          <p14:tracePt t="69138" x="1016000" y="3295650"/>
          <p14:tracePt t="69155" x="1003300" y="3282950"/>
          <p14:tracePt t="69155" x="990600" y="3276600"/>
          <p14:tracePt t="69174" x="971550" y="3263900"/>
          <p14:tracePt t="69189" x="952500" y="3251200"/>
          <p14:tracePt t="69205" x="939800" y="3232150"/>
          <p14:tracePt t="69221" x="920750" y="3194050"/>
          <p14:tracePt t="69240" x="908050" y="3175000"/>
          <p14:tracePt t="69255" x="901700" y="3149600"/>
          <p14:tracePt t="69271" x="895350" y="3124200"/>
          <p14:tracePt t="69287" x="889000" y="3105150"/>
          <p14:tracePt t="69305" x="889000" y="3079750"/>
          <p14:tracePt t="69321" x="889000" y="3041650"/>
          <p14:tracePt t="69339" x="895350" y="3016250"/>
          <p14:tracePt t="69355" x="895350" y="2997200"/>
          <p14:tracePt t="69355" x="901700" y="2984500"/>
          <p14:tracePt t="69377" x="908050" y="2965450"/>
          <p14:tracePt t="69392" x="920750" y="2946400"/>
          <p14:tracePt t="69407" x="939800" y="2927350"/>
          <p14:tracePt t="69423" x="952500" y="2908300"/>
          <p14:tracePt t="69439" x="971550" y="2889250"/>
          <p14:tracePt t="69456" x="996950" y="2870200"/>
          <p14:tracePt t="69456" x="1009650" y="2857500"/>
          <p14:tracePt t="69484" x="1022350" y="2851150"/>
          <p14:tracePt t="69491" x="1041400" y="2838450"/>
          <p14:tracePt t="69507" x="1066800" y="2825750"/>
          <p14:tracePt t="69507" x="1079500" y="2825750"/>
          <p14:tracePt t="69528" x="1104900" y="2819400"/>
          <p14:tracePt t="69543" x="1123950" y="2813050"/>
          <p14:tracePt t="69557" x="1149350" y="2813050"/>
          <p14:tracePt t="69573" x="1174750" y="2813050"/>
          <p14:tracePt t="69589" x="1200150" y="2806700"/>
          <p14:tracePt t="69606" x="1244600" y="2806700"/>
          <p14:tracePt t="69606" x="1257300" y="2806700"/>
          <p14:tracePt t="69633" x="1263650" y="2813050"/>
          <p14:tracePt t="69633" x="1276350" y="2813050"/>
          <p14:tracePt t="69648" x="1282700" y="2813050"/>
          <p14:tracePt t="69655" x="1301750" y="2825750"/>
          <p14:tracePt t="69655" x="1314450" y="2832100"/>
          <p14:tracePt t="69677" x="1327150" y="2844800"/>
          <p14:tracePt t="69694" x="1339850" y="2857500"/>
          <p14:tracePt t="69707" x="1352550" y="2876550"/>
          <p14:tracePt t="69723" x="1365250" y="2895600"/>
          <p14:tracePt t="69740" x="1384300" y="2914650"/>
          <p14:tracePt t="69756" x="1403350" y="2940050"/>
          <p14:tracePt t="69756" x="1409700" y="2946400"/>
          <p14:tracePt t="69784" x="1409700" y="2952750"/>
          <p14:tracePt t="69792" x="1422400" y="2965450"/>
          <p14:tracePt t="69806" x="1428750" y="2984500"/>
          <p14:tracePt t="69806" x="1435100" y="2997200"/>
          <p14:tracePt t="69829" x="1441450" y="3009900"/>
          <p14:tracePt t="69845" x="1441450" y="3028950"/>
          <p14:tracePt t="69856" x="1447800" y="3041650"/>
          <p14:tracePt t="69873" x="1447800" y="3060700"/>
          <p14:tracePt t="69889" x="1454150" y="3073400"/>
          <p14:tracePt t="69906" x="1454150" y="3086100"/>
          <p14:tracePt t="69906" x="1454150" y="3105150"/>
          <p14:tracePt t="69933" x="1454150" y="3117850"/>
          <p14:tracePt t="69948" x="1454150" y="3124200"/>
          <p14:tracePt t="69957" x="1447800" y="3143250"/>
          <p14:tracePt t="69978" x="1441450" y="3155950"/>
          <p14:tracePt t="69994" x="1435100" y="3168650"/>
          <p14:tracePt t="70006" x="1422400" y="3187700"/>
          <p14:tracePt t="70024" x="1403350" y="3206750"/>
          <p14:tracePt t="70039" x="1390650" y="3213100"/>
          <p14:tracePt t="70055" x="1377950" y="3225800"/>
          <p14:tracePt t="70072" x="1352550" y="3244850"/>
          <p14:tracePt t="70101" x="1346200" y="3251200"/>
          <p14:tracePt t="70107" x="1327150" y="3263900"/>
          <p14:tracePt t="70130" x="1314450" y="3276600"/>
          <p14:tracePt t="70145" x="1308100" y="3289300"/>
          <p14:tracePt t="70159" x="1301750" y="3295650"/>
          <p14:tracePt t="70173" x="1289050" y="3302000"/>
          <p14:tracePt t="70189" x="1276350" y="3308350"/>
          <p14:tracePt t="70205" x="1263650" y="3314700"/>
          <p14:tracePt t="70222" x="1244600" y="3327400"/>
          <p14:tracePt t="70222" x="1238250" y="3327400"/>
          <p14:tracePt t="70251" x="1231900" y="3333750"/>
          <p14:tracePt t="70257" x="1219200" y="3346450"/>
          <p14:tracePt t="70272" x="1200150" y="3365500"/>
          <p14:tracePt t="70295" x="1181100" y="3371850"/>
          <p14:tracePt t="70309" x="1168400" y="3384550"/>
          <p14:tracePt t="70324" x="1149350" y="3390900"/>
          <p14:tracePt t="70339" x="1130300" y="3397250"/>
          <p14:tracePt t="70355" x="1104900" y="3403600"/>
          <p14:tracePt t="70372" x="1066800" y="3409950"/>
          <p14:tracePt t="70372" x="1054100" y="3409950"/>
          <p14:tracePt t="70401" x="1041400" y="3409950"/>
          <p14:tracePt t="70407" x="1009650" y="3416300"/>
          <p14:tracePt t="70422" x="933450" y="3441700"/>
          <p14:tracePt t="70463" x="0" y="0"/>
        </p14:tracePtLst>
        <p14:tracePtLst>
          <p14:tracePt t="71299" x="2292350" y="2076450"/>
          <p14:tracePt t="71308" x="2279650" y="2076450"/>
          <p14:tracePt t="71312" x="2266950" y="2076450"/>
          <p14:tracePt t="71321" x="2235200" y="2076450"/>
          <p14:tracePt t="71337" x="2197100" y="2082800"/>
          <p14:tracePt t="71354" x="2139950" y="2095500"/>
          <p14:tracePt t="71371" x="2101850" y="2101850"/>
          <p14:tracePt t="71387" x="2057400" y="2114550"/>
          <p14:tracePt t="71403" x="2019300" y="2120900"/>
          <p14:tracePt t="71421" x="1981200" y="2133600"/>
          <p14:tracePt t="71437" x="1930400" y="2146300"/>
          <p14:tracePt t="71457" x="1898650" y="2159000"/>
          <p14:tracePt t="71471" x="1866900" y="2178050"/>
          <p14:tracePt t="71488" x="1835150" y="2197100"/>
          <p14:tracePt t="71504" x="1797050" y="2222500"/>
          <p14:tracePt t="71522" x="1784350" y="2247900"/>
          <p14:tracePt t="71537" x="1771650" y="2273300"/>
          <p14:tracePt t="71554" x="1765300" y="2311400"/>
          <p14:tracePt t="71570" x="1765300" y="2343150"/>
          <p14:tracePt t="71587" x="1765300" y="2381250"/>
          <p14:tracePt t="71604" x="1778000" y="2413000"/>
          <p14:tracePt t="71621" x="1797050" y="2463800"/>
          <p14:tracePt t="71637" x="1816100" y="2501900"/>
          <p14:tracePt t="71654" x="1847850" y="2552700"/>
          <p14:tracePt t="71673" x="1873250" y="2584450"/>
          <p14:tracePt t="71687" x="1905000" y="2609850"/>
          <p14:tracePt t="71704" x="1930400" y="2628900"/>
          <p14:tracePt t="71720" x="1962150" y="2647950"/>
          <p14:tracePt t="71737" x="2012950" y="2673350"/>
          <p14:tracePt t="71756" x="2044700" y="2686050"/>
          <p14:tracePt t="71771" x="2076450" y="2698750"/>
          <p14:tracePt t="71786" x="2127250" y="2717800"/>
          <p14:tracePt t="71810" x="2159000" y="2724150"/>
          <p14:tracePt t="71825" x="2190750" y="2724150"/>
          <p14:tracePt t="71839" x="2222500" y="2724150"/>
          <p14:tracePt t="71855" x="2254250" y="2717800"/>
          <p14:tracePt t="71872" x="2286000" y="2711450"/>
          <p14:tracePt t="71889" x="2336800" y="2692400"/>
          <p14:tracePt t="71889" x="2349500" y="2686050"/>
          <p14:tracePt t="71916" x="2362200" y="2679700"/>
          <p14:tracePt t="71924" x="2393950" y="2660650"/>
          <p14:tracePt t="71939" x="2438400" y="2622550"/>
          <p14:tracePt t="71961" x="2463800" y="2590800"/>
          <p14:tracePt t="71975" x="2482850" y="2565400"/>
          <p14:tracePt t="71989" x="2501900" y="2546350"/>
          <p14:tracePt t="72005" x="2508250" y="2520950"/>
          <p14:tracePt t="72021" x="2514600" y="2495550"/>
          <p14:tracePt t="72038" x="2514600" y="2457450"/>
          <p14:tracePt t="72038" x="2514600" y="2444750"/>
          <p14:tracePt t="72065" x="2508250" y="2419350"/>
          <p14:tracePt t="72080" x="2501900" y="2406650"/>
          <p14:tracePt t="72089" x="2482850" y="2362200"/>
          <p14:tracePt t="72110" x="2470150" y="2330450"/>
          <p14:tracePt t="72125" x="2457450" y="2298700"/>
          <p14:tracePt t="72139" x="2432050" y="2273300"/>
          <p14:tracePt t="72155" x="2413000" y="2254250"/>
          <p14:tracePt t="72171" x="2387600" y="2235200"/>
          <p14:tracePt t="72188" x="2330450" y="2203450"/>
          <p14:tracePt t="72188" x="2311400" y="2197100"/>
          <p14:tracePt t="72216" x="2292350" y="2190750"/>
          <p14:tracePt t="72225" x="2254250" y="2178050"/>
          <p14:tracePt t="72239" x="2209800" y="2171700"/>
          <p14:tracePt t="72239" x="2190750" y="2178050"/>
          <p14:tracePt t="72262" x="2139950" y="2184400"/>
          <p14:tracePt t="72277" x="2108200" y="2197100"/>
          <p14:tracePt t="72288" x="2076450" y="2209800"/>
          <p14:tracePt t="72329" x="0" y="0"/>
        </p14:tracePtLst>
        <p14:tracePtLst>
          <p14:tracePt t="79378" x="139700" y="4775200"/>
          <p14:tracePt t="79385" x="158750" y="4762500"/>
          <p14:tracePt t="79394" x="171450" y="4749800"/>
          <p14:tracePt t="79402" x="222250" y="4705350"/>
          <p14:tracePt t="79419" x="254000" y="4673600"/>
          <p14:tracePt t="79435" x="298450" y="4641850"/>
          <p14:tracePt t="79452" x="336550" y="4622800"/>
          <p14:tracePt t="79468" x="368300" y="4603750"/>
          <p14:tracePt t="79486" x="406400" y="4591050"/>
          <p14:tracePt t="79504" x="425450" y="4584700"/>
          <p14:tracePt t="79519" x="438150" y="4584700"/>
          <p14:tracePt t="79535" x="450850" y="4584700"/>
          <p14:tracePt t="79552" x="457200" y="4584700"/>
          <p14:tracePt t="79569" x="463550" y="4584700"/>
          <p14:tracePt t="79622" x="463550" y="4578350"/>
          <p14:tracePt t="79637" x="457200" y="4578350"/>
          <p14:tracePt t="79637" x="457200" y="4572000"/>
          <p14:tracePt t="79657" x="457200" y="4565650"/>
          <p14:tracePt t="79667" x="450850" y="4559300"/>
          <p14:tracePt t="79681" x="450850" y="4552950"/>
          <p14:tracePt t="79686" x="444500" y="4546600"/>
          <p14:tracePt t="79696" x="438150" y="4527550"/>
          <p14:tracePt t="79708" x="431800" y="4508500"/>
          <p14:tracePt t="79723" x="419100" y="4502150"/>
          <p14:tracePt t="79738" x="412750" y="4495800"/>
          <p14:tracePt t="79753" x="400050" y="4489450"/>
          <p14:tracePt t="79769" x="393700" y="4483100"/>
          <p14:tracePt t="79786" x="387350" y="4483100"/>
          <p14:tracePt t="79852" x="393700" y="4483100"/>
          <p14:tracePt t="79862" x="400050" y="4483100"/>
          <p14:tracePt t="79868" x="412750" y="4489450"/>
          <p14:tracePt t="79868" x="419100" y="4489450"/>
          <p14:tracePt t="79888" x="431800" y="4489450"/>
          <p14:tracePt t="79897" x="444500" y="4495800"/>
          <p14:tracePt t="79902" x="469900" y="4502150"/>
          <p14:tracePt t="79920" x="495300" y="4502150"/>
          <p14:tracePt t="79936" x="546100" y="4508500"/>
          <p14:tracePt t="79958" x="571500" y="4514850"/>
          <p14:tracePt t="79972" x="603250" y="4514850"/>
          <p14:tracePt t="79987" x="628650" y="4521200"/>
          <p14:tracePt t="80003" x="654050" y="4521200"/>
          <p14:tracePt t="80024" x="660400" y="4527550"/>
          <p14:tracePt t="80035" x="666750" y="4533900"/>
          <p14:tracePt t="80053" x="673100" y="4533900"/>
          <p14:tracePt t="80069" x="673100" y="4540250"/>
          <p14:tracePt t="80086" x="647700" y="4559300"/>
          <p14:tracePt t="80086" x="635000" y="4565650"/>
          <p14:tracePt t="80114" x="622300" y="4578350"/>
          <p14:tracePt t="80121" x="590550" y="4603750"/>
          <p14:tracePt t="80121" x="571500" y="4622800"/>
          <p14:tracePt t="80142" x="558800" y="4635500"/>
          <p14:tracePt t="80142" x="546100" y="4648200"/>
          <p14:tracePt t="80158" x="514350" y="4673600"/>
          <p14:tracePt t="80175" x="488950" y="4692650"/>
          <p14:tracePt t="80189" x="469900" y="4705350"/>
          <p14:tracePt t="80204" x="450850" y="4718050"/>
          <p14:tracePt t="80219" x="438150" y="4724400"/>
          <p14:tracePt t="80236" x="425450" y="4737100"/>
          <p14:tracePt t="80260" x="419100" y="4737100"/>
          <p14:tracePt t="80272" x="419100" y="4743450"/>
          <p14:tracePt t="80286" x="412750" y="4743450"/>
          <p14:tracePt t="80303" x="406400" y="4743450"/>
          <p14:tracePt t="80320" x="406400" y="4749800"/>
          <p14:tracePt t="80337" x="400050" y="4749800"/>
          <p14:tracePt t="80384" x="0" y="0"/>
        </p14:tracePtLst>
        <p14:tracePtLst>
          <p14:tracePt t="83576" x="2946400" y="4845050"/>
          <p14:tracePt t="83584" x="2959100" y="4845050"/>
          <p14:tracePt t="83590" x="2971800" y="4845050"/>
          <p14:tracePt t="83600" x="2984500" y="4845050"/>
          <p14:tracePt t="83603" x="3009900" y="4845050"/>
          <p14:tracePt t="83618" x="3041650" y="4845050"/>
          <p14:tracePt t="83634" x="3073400" y="4845050"/>
          <p14:tracePt t="83651" x="3124200" y="4838700"/>
          <p14:tracePt t="83670" x="3162300" y="4832350"/>
          <p14:tracePt t="83684" x="3194050" y="4826000"/>
          <p14:tracePt t="83701" x="3232150" y="4819650"/>
          <p14:tracePt t="83717" x="3263900" y="4813300"/>
          <p14:tracePt t="83734" x="3308350" y="4813300"/>
          <p14:tracePt t="83756" x="3340100" y="4819650"/>
          <p14:tracePt t="83771" x="3371850" y="4819650"/>
          <p14:tracePt t="83785" x="3422650" y="4826000"/>
          <p14:tracePt t="83807" x="3454400" y="4826000"/>
          <p14:tracePt t="83822" x="3479800" y="4826000"/>
          <p14:tracePt t="83836" x="3511550" y="4832350"/>
          <p14:tracePt t="83852" x="3536950" y="4832350"/>
          <p14:tracePt t="83869" x="3568700" y="4838700"/>
          <p14:tracePt t="83885" x="3606800" y="4838700"/>
          <p14:tracePt t="83906" x="3638550" y="4838700"/>
          <p14:tracePt t="83906" x="3651250" y="4845050"/>
          <p14:tracePt t="83928" x="3663950" y="4845050"/>
          <p14:tracePt t="83936" x="3714750" y="4845050"/>
          <p14:tracePt t="83957" x="3746500" y="4838700"/>
          <p14:tracePt t="83971" x="3778250" y="4838700"/>
          <p14:tracePt t="83987" x="3816350" y="4838700"/>
          <p14:tracePt t="84001" x="3848100" y="4838700"/>
          <p14:tracePt t="84018" x="3879850" y="4832350"/>
          <p14:tracePt t="84035" x="3930650" y="4826000"/>
          <p14:tracePt t="84035" x="3949700" y="4826000"/>
          <p14:tracePt t="84064" x="3968750" y="4819650"/>
          <p14:tracePt t="84072" x="4006850" y="4819650"/>
          <p14:tracePt t="84072" x="4019550" y="4813300"/>
          <p14:tracePt t="84092" x="4057650" y="4813300"/>
          <p14:tracePt t="84107" x="4089400" y="4813300"/>
          <p14:tracePt t="84122" x="4121150" y="4806950"/>
          <p14:tracePt t="84137" x="4159250" y="4800600"/>
          <p14:tracePt t="84152" x="4203700" y="4794250"/>
          <p14:tracePt t="84169" x="4248150" y="4787900"/>
          <p14:tracePt t="84185" x="4318000" y="4781550"/>
          <p14:tracePt t="84185" x="4337050" y="4781550"/>
          <p14:tracePt t="84214" x="4362450" y="4775200"/>
          <p14:tracePt t="84214" x="4387850" y="4775200"/>
          <p14:tracePt t="84227" x="4438650" y="4768850"/>
          <p14:tracePt t="84242" x="4464050" y="4762500"/>
          <p14:tracePt t="84252" x="4540250" y="4756150"/>
          <p14:tracePt t="84274" x="4597400" y="4749800"/>
          <p14:tracePt t="84287" x="4641850" y="4743450"/>
          <p14:tracePt t="84302" x="4692650" y="4737100"/>
          <p14:tracePt t="84319" x="4743450" y="4737100"/>
          <p14:tracePt t="84336" x="4813300" y="4730750"/>
          <p14:tracePt t="84357" x="4864100" y="4724400"/>
          <p14:tracePt t="84373" x="4908550" y="4724400"/>
          <p14:tracePt t="84385" x="4953000" y="4718050"/>
          <p14:tracePt t="84401" x="5022850" y="4718050"/>
          <p14:tracePt t="84424" x="5067300" y="4711700"/>
          <p14:tracePt t="84437" x="5118100" y="4711700"/>
          <p14:tracePt t="84452" x="5156200" y="4711700"/>
          <p14:tracePt t="84468" x="5207000" y="4705350"/>
          <p14:tracePt t="84485" x="5245100" y="4705350"/>
          <p14:tracePt t="84485" x="5270500" y="4705350"/>
          <p14:tracePt t="84485" x="5289550" y="4705350"/>
          <p14:tracePt t="84512" x="5314950" y="4705350"/>
          <p14:tracePt t="84512" x="5334000" y="4705350"/>
          <p14:tracePt t="84528" x="5359400" y="4705350"/>
          <p14:tracePt t="84537" x="5397500" y="4705350"/>
          <p14:tracePt t="84552" x="5441950" y="4705350"/>
          <p14:tracePt t="84568" x="5467350" y="4705350"/>
          <p14:tracePt t="84587" x="5530850" y="4705350"/>
          <p14:tracePt t="84602" x="5588000" y="4699000"/>
          <p14:tracePt t="84618" x="5638800" y="4699000"/>
          <p14:tracePt t="84635" x="5689600" y="4699000"/>
          <p14:tracePt t="84635" x="5708650" y="4699000"/>
          <p14:tracePt t="84657" x="5753100" y="4699000"/>
          <p14:tracePt t="84671" x="5797550" y="4699000"/>
          <p14:tracePt t="84671" x="5816600" y="4699000"/>
          <p14:tracePt t="84694" x="5835650" y="4699000"/>
          <p14:tracePt t="84701" x="5892800" y="4699000"/>
          <p14:tracePt t="84724" x="5937250" y="4699000"/>
          <p14:tracePt t="84738" x="5975350" y="4699000"/>
          <p14:tracePt t="84752" x="6013450" y="4699000"/>
          <p14:tracePt t="84768" x="6051550" y="4699000"/>
          <p14:tracePt t="84786" x="6089650" y="4699000"/>
          <p14:tracePt t="84786" x="6108700" y="4699000"/>
          <p14:tracePt t="84807" x="6153150" y="4699000"/>
          <p14:tracePt t="84822" x="6191250" y="4699000"/>
          <p14:tracePt t="84837" x="6235700" y="4699000"/>
          <p14:tracePt t="84852" x="6305550" y="4692650"/>
          <p14:tracePt t="84873" x="6350000" y="4686300"/>
          <p14:tracePt t="84890" x="6394450" y="4686300"/>
          <p14:tracePt t="84902" x="6438900" y="4679950"/>
          <p14:tracePt t="84919" x="6477000" y="4673600"/>
          <p14:tracePt t="84935" x="6521450" y="4673600"/>
          <p14:tracePt t="84935" x="6546850" y="4673600"/>
          <p14:tracePt t="84957" x="6584950" y="4667250"/>
          <p14:tracePt t="84972" x="6623050" y="4667250"/>
          <p14:tracePt t="84986" x="6654800" y="4667250"/>
          <p14:tracePt t="85002" x="6705600" y="4660900"/>
          <p14:tracePt t="85023" x="6737350" y="4667250"/>
          <p14:tracePt t="85039" x="6769100" y="4667250"/>
          <p14:tracePt t="85052" x="6800850" y="4673600"/>
          <p14:tracePt t="85068" x="6826250" y="4673600"/>
          <p14:tracePt t="85085" x="6870700" y="4679950"/>
          <p14:tracePt t="85107" x="6896100" y="4679950"/>
          <p14:tracePt t="85122" x="6934200" y="4686300"/>
          <p14:tracePt t="85145" x="6946900" y="4686300"/>
          <p14:tracePt t="85152" x="6985000" y="4686300"/>
          <p14:tracePt t="85174" x="7010400" y="4686300"/>
          <p14:tracePt t="85188" x="7035800" y="4679950"/>
          <p14:tracePt t="85202" x="7054850" y="4679950"/>
          <p14:tracePt t="85218" x="7073900" y="4679950"/>
          <p14:tracePt t="85235" x="7086600" y="4679950"/>
          <p14:tracePt t="85251" x="7105650" y="4679950"/>
          <p14:tracePt t="85275" x="7112000" y="4679950"/>
          <p14:tracePt t="85302" x="7105650" y="4679950"/>
          <p14:tracePt t="85307" x="7061200" y="4692650"/>
          <p14:tracePt t="85346" x="0" y="0"/>
        </p14:tracePtLst>
        <p14:tracePtLst>
          <p14:tracePt t="90777" x="2127250" y="2641600"/>
          <p14:tracePt t="90781" x="2114550" y="2647950"/>
          <p14:tracePt t="90790" x="2082800" y="2660650"/>
          <p14:tracePt t="90802" x="2044700" y="2667000"/>
          <p14:tracePt t="90816" x="2012950" y="2660650"/>
          <p14:tracePt t="90831" x="1987550" y="2660650"/>
          <p14:tracePt t="90848" x="1955800" y="2647950"/>
          <p14:tracePt t="90865" x="1930400" y="2635250"/>
          <p14:tracePt t="90881" x="1898650" y="2603500"/>
          <p14:tracePt t="90899" x="1873250" y="2584450"/>
          <p14:tracePt t="90916" x="1854200" y="2559050"/>
          <p14:tracePt t="90931" x="1841500" y="2540000"/>
          <p14:tracePt t="90948" x="1822450" y="2508250"/>
          <p14:tracePt t="90965" x="1816100" y="2482850"/>
          <p14:tracePt t="90981" x="1809750" y="2457450"/>
          <p14:tracePt t="90998" x="1809750" y="2425700"/>
          <p14:tracePt t="91015" x="1809750" y="2406650"/>
          <p14:tracePt t="91032" x="1816100" y="2362200"/>
          <p14:tracePt t="91050" x="1822450" y="2330450"/>
          <p14:tracePt t="91065" x="1835150" y="2298700"/>
          <p14:tracePt t="91081" x="1854200" y="2266950"/>
          <p14:tracePt t="91081" x="1866900" y="2254250"/>
          <p14:tracePt t="91101" x="1885950" y="2216150"/>
          <p14:tracePt t="91116" x="1911350" y="2190750"/>
          <p14:tracePt t="91132" x="1943100" y="2159000"/>
          <p14:tracePt t="91148" x="1974850" y="2133600"/>
          <p14:tracePt t="91165" x="2006600" y="2114550"/>
          <p14:tracePt t="91181" x="2057400" y="2089150"/>
          <p14:tracePt t="91200" x="2095500" y="2076450"/>
          <p14:tracePt t="91216" x="2139950" y="2063750"/>
          <p14:tracePt t="91232" x="2178050" y="2051050"/>
          <p14:tracePt t="91248" x="2235200" y="2044700"/>
          <p14:tracePt t="91266" x="2279650" y="2044700"/>
          <p14:tracePt t="91281" x="2317750" y="2051050"/>
          <p14:tracePt t="91298" x="2343150" y="2057400"/>
          <p14:tracePt t="91315" x="2374900" y="2070100"/>
          <p14:tracePt t="91332" x="2419350" y="2101850"/>
          <p14:tracePt t="91351" x="2451100" y="2127250"/>
          <p14:tracePt t="91365" x="2476500" y="2159000"/>
          <p14:tracePt t="91382" x="2501900" y="2184400"/>
          <p14:tracePt t="91398" x="2527300" y="2228850"/>
          <p14:tracePt t="91416" x="2540000" y="2260600"/>
          <p14:tracePt t="91431" x="2552700" y="2298700"/>
          <p14:tracePt t="91447" x="2559050" y="2330450"/>
          <p14:tracePt t="91464" x="2565400" y="2362200"/>
          <p14:tracePt t="91482" x="2571750" y="2413000"/>
          <p14:tracePt t="91501" x="2578100" y="2444750"/>
          <p14:tracePt t="91515" x="2571750" y="2470150"/>
          <p14:tracePt t="91531" x="2571750" y="2495550"/>
          <p14:tracePt t="91548" x="2559050" y="2533650"/>
          <p14:tracePt t="91566" x="2546350" y="2552700"/>
          <p14:tracePt t="91582" x="2527300" y="2578100"/>
          <p14:tracePt t="91597" x="2501900" y="2603500"/>
          <p14:tracePt t="91615" x="2463800" y="2628900"/>
          <p14:tracePt t="91615" x="2444750" y="2635250"/>
          <p14:tracePt t="91639" x="2406650" y="2660650"/>
          <p14:tracePt t="91639" x="2381250" y="2667000"/>
          <p14:tracePt t="91661" x="2336800" y="2686050"/>
          <p14:tracePt t="91673" x="2311400" y="2692400"/>
          <p14:tracePt t="91673" x="2292350" y="2698750"/>
          <p14:tracePt t="91689" x="2254250" y="2705100"/>
          <p14:tracePt t="91705" x="2209800" y="2711450"/>
          <p14:tracePt t="91718" x="2159000" y="2711450"/>
          <p14:tracePt t="91758" x="0" y="0"/>
        </p14:tracePtLst>
        <p14:tracePtLst>
          <p14:tracePt t="96463" x="1257300" y="3302000"/>
          <p14:tracePt t="96473" x="1244600" y="3314700"/>
          <p14:tracePt t="96482" x="1238250" y="3321050"/>
          <p14:tracePt t="96485" x="1225550" y="3327400"/>
          <p14:tracePt t="96496" x="1193800" y="3346450"/>
          <p14:tracePt t="96516" x="1174750" y="3359150"/>
          <p14:tracePt t="96530" x="1155700" y="3365500"/>
          <p14:tracePt t="96546" x="1136650" y="3365500"/>
          <p14:tracePt t="96563" x="1098550" y="3365500"/>
          <p14:tracePt t="96582" x="1079500" y="3359150"/>
          <p14:tracePt t="96596" x="1054100" y="3352800"/>
          <p14:tracePt t="96613" x="1028700" y="3340100"/>
          <p14:tracePt t="96630" x="1003300" y="3327400"/>
          <p14:tracePt t="96646" x="965200" y="3308350"/>
          <p14:tracePt t="96666" x="946150" y="3289300"/>
          <p14:tracePt t="96681" x="920750" y="3270250"/>
          <p14:tracePt t="96696" x="895350" y="3257550"/>
          <p14:tracePt t="96713" x="869950" y="3225800"/>
          <p14:tracePt t="96731" x="850900" y="3206750"/>
          <p14:tracePt t="96746" x="844550" y="3187700"/>
          <p14:tracePt t="96764" x="838200" y="3155950"/>
          <p14:tracePt t="96781" x="831850" y="3130550"/>
          <p14:tracePt t="96781" x="831850" y="3117850"/>
          <p14:tracePt t="96781" x="831850" y="3105150"/>
          <p14:tracePt t="96810" x="831850" y="3092450"/>
          <p14:tracePt t="96818" x="831850" y="3060700"/>
          <p14:tracePt t="96833" x="831850" y="3035300"/>
          <p14:tracePt t="96848" x="838200" y="2997200"/>
          <p14:tracePt t="96871" x="850900" y="2978150"/>
          <p14:tracePt t="96884" x="863600" y="2959100"/>
          <p14:tracePt t="96898" x="882650" y="2940050"/>
          <p14:tracePt t="96915" x="908050" y="2921000"/>
          <p14:tracePt t="96931" x="939800" y="2908300"/>
          <p14:tracePt t="96947" x="977900" y="2889250"/>
          <p14:tracePt t="96968" x="1016000" y="2876550"/>
          <p14:tracePt t="96982" x="1047750" y="2870200"/>
          <p14:tracePt t="96997" x="1104900" y="2863850"/>
          <p14:tracePt t="97019" x="1143000" y="2857500"/>
          <p14:tracePt t="97035" x="1162050" y="2857500"/>
          <p14:tracePt t="97048" x="1181100" y="2857500"/>
          <p14:tracePt t="97064" x="1231900" y="2857500"/>
          <p14:tracePt t="97081" x="1295400" y="2857500"/>
          <p14:tracePt t="97103" x="1327150" y="2863850"/>
          <p14:tracePt t="97117" x="1358900" y="2870200"/>
          <p14:tracePt t="97133" x="1384300" y="2876550"/>
          <p14:tracePt t="97148" x="1422400" y="2901950"/>
          <p14:tracePt t="97169" x="1435100" y="2921000"/>
          <p14:tracePt t="97184" x="1447800" y="2946400"/>
          <p14:tracePt t="97199" x="1460500" y="2978150"/>
          <p14:tracePt t="97214" x="1466850" y="3009900"/>
          <p14:tracePt t="97231" x="1466850" y="3048000"/>
          <p14:tracePt t="97247" x="1466850" y="3098800"/>
          <p14:tracePt t="97247" x="1466850" y="3117850"/>
          <p14:tracePt t="97277" x="1460500" y="3143250"/>
          <p14:tracePt t="97289" x="1460500" y="3155950"/>
          <p14:tracePt t="97289" x="1454150" y="3168650"/>
          <p14:tracePt t="97304" x="1454150" y="3194050"/>
          <p14:tracePt t="97319" x="1441450" y="3213100"/>
          <p14:tracePt t="97333" x="1428750" y="3225800"/>
          <p14:tracePt t="97349" x="1403350" y="3238500"/>
          <p14:tracePt t="97364" x="1384300" y="3251200"/>
          <p14:tracePt t="97381" x="1352550" y="3263900"/>
          <p14:tracePt t="97397" x="1308100" y="3282950"/>
          <p14:tracePt t="97397" x="1282700" y="3289300"/>
          <p14:tracePt t="97425" x="1263650" y="3295650"/>
          <p14:tracePt t="97433" x="1225550" y="3302000"/>
          <p14:tracePt t="97448" x="1187450" y="3314700"/>
          <p14:tracePt t="97463" x="1123950" y="3321050"/>
          <p14:tracePt t="97484" x="1085850" y="3321050"/>
          <p14:tracePt t="97499" x="1047750" y="3321050"/>
          <p14:tracePt t="97513" x="1016000" y="3321050"/>
          <p14:tracePt t="97530" x="977900" y="3321050"/>
          <p14:tracePt t="97546" x="939800" y="3314700"/>
          <p14:tracePt t="97546" x="927100" y="3314700"/>
          <p14:tracePt t="97568" x="895350" y="3308350"/>
          <p14:tracePt t="97584" x="869950" y="3295650"/>
          <p14:tracePt t="97598" x="844550" y="3282950"/>
          <p14:tracePt t="97613" x="812800" y="3257550"/>
          <p14:tracePt t="97635" x="793750" y="3232150"/>
          <p14:tracePt t="97648" x="781050" y="3206750"/>
          <p14:tracePt t="97664" x="774700" y="3175000"/>
          <p14:tracePt t="97680" x="768350" y="3143250"/>
          <p14:tracePt t="97696" x="774700" y="3111500"/>
          <p14:tracePt t="97696" x="787400" y="3092450"/>
          <p14:tracePt t="97719" x="819150" y="3035300"/>
          <p14:tracePt t="97738" x="831850" y="3016250"/>
          <p14:tracePt t="97748" x="863600" y="2978150"/>
          <p14:tracePt t="97764" x="920750" y="2933700"/>
          <p14:tracePt t="97785" x="952500" y="2908300"/>
          <p14:tracePt t="97798" x="990600" y="2889250"/>
          <p14:tracePt t="97814" x="1022350" y="2882900"/>
          <p14:tracePt t="97830" x="1060450" y="2876550"/>
          <p14:tracePt t="97846" x="1092200" y="2882900"/>
          <p14:tracePt t="97846" x="1111250" y="2882900"/>
          <p14:tracePt t="97869" x="1155700" y="2895600"/>
          <p14:tracePt t="97869" x="1174750" y="2908300"/>
          <p14:tracePt t="97888" x="1200150" y="2914650"/>
          <p14:tracePt t="97897" x="1238250" y="2940050"/>
          <p14:tracePt t="97914" x="1301750" y="2978150"/>
          <p14:tracePt t="97936" x="1339850" y="3003550"/>
          <p14:tracePt t="97948" x="1377950" y="3028950"/>
          <p14:tracePt t="97965" x="1409700" y="3054350"/>
          <p14:tracePt t="97980" x="1435100" y="3073400"/>
          <p14:tracePt t="97997" x="1447800" y="3086100"/>
          <p14:tracePt t="98013" x="1466850" y="3117850"/>
          <p14:tracePt t="98034" x="1485900" y="3149600"/>
          <p14:tracePt t="98048" x="1492250" y="3181350"/>
          <p14:tracePt t="98065" x="1492250" y="3219450"/>
          <p14:tracePt t="98087" x="1479550" y="3244850"/>
          <p14:tracePt t="98099" x="1466850" y="3263900"/>
          <p14:tracePt t="98114" x="1447800" y="3282950"/>
          <p14:tracePt t="98131" x="1422400" y="3302000"/>
          <p14:tracePt t="98147" x="1390650" y="3314700"/>
          <p14:tracePt t="98147" x="1371600" y="3321050"/>
          <p14:tracePt t="98169" x="1333500" y="3333750"/>
          <p14:tracePt t="98184" x="1295400" y="3346450"/>
          <p14:tracePt t="98198" x="1250950" y="3352800"/>
          <p14:tracePt t="98214" x="1187450" y="3359150"/>
          <p14:tracePt t="98236" x="1149350" y="3359150"/>
          <p14:tracePt t="98250" x="1104900" y="3352800"/>
          <p14:tracePt t="98264" x="1066800" y="3346450"/>
          <p14:tracePt t="98281" x="1028700" y="3340100"/>
          <p14:tracePt t="98296" x="996950" y="3333750"/>
          <p14:tracePt t="98313" x="946150" y="3308350"/>
          <p14:tracePt t="98313" x="933450" y="3302000"/>
          <p14:tracePt t="98342" x="920750" y="3289300"/>
          <p14:tracePt t="98342" x="908050" y="3282950"/>
          <p14:tracePt t="98355" x="895350" y="3270250"/>
          <p14:tracePt t="98364" x="869950" y="3225800"/>
          <p14:tracePt t="98386" x="857250" y="3194050"/>
          <p14:tracePt t="98399" x="850900" y="3155950"/>
          <p14:tracePt t="98414" x="844550" y="3117850"/>
          <p14:tracePt t="98449" x="850900" y="3079750"/>
          <p14:tracePt t="98449" x="857250" y="3054350"/>
          <p14:tracePt t="98463" x="876300" y="3003550"/>
          <p14:tracePt t="98477" x="882650" y="2978150"/>
          <p14:tracePt t="98483" x="901700" y="2940050"/>
          <p14:tracePt t="98483" x="914400" y="2921000"/>
          <p14:tracePt t="98506" x="927100" y="2901950"/>
          <p14:tracePt t="98513" x="952500" y="2876550"/>
          <p14:tracePt t="98513" x="965200" y="2863850"/>
          <p14:tracePt t="98537" x="990600" y="2844800"/>
          <p14:tracePt t="98552" x="1022350" y="2832100"/>
          <p14:tracePt t="98566" x="1060450" y="2825750"/>
          <p14:tracePt t="98581" x="1098550" y="2819400"/>
          <p14:tracePt t="98597" x="1136650" y="2819400"/>
          <p14:tracePt t="98613" x="1193800" y="2844800"/>
          <p14:tracePt t="98613" x="1212850" y="2851150"/>
          <p14:tracePt t="98642" x="1231900" y="2863850"/>
          <p14:tracePt t="98650" x="1257300" y="2882900"/>
          <p14:tracePt t="98664" x="1282700" y="2908300"/>
          <p14:tracePt t="98680" x="1320800" y="2946400"/>
          <p14:tracePt t="98703" x="1339850" y="2971800"/>
          <p14:tracePt t="98714" x="1358900" y="2997200"/>
          <p14:tracePt t="98731" x="1371600" y="3022600"/>
          <p14:tracePt t="98746" x="1384300" y="3048000"/>
          <p14:tracePt t="98763" x="1390650" y="3079750"/>
          <p14:tracePt t="98763" x="1390650" y="3092450"/>
          <p14:tracePt t="98791" x="1390650" y="3105150"/>
          <p14:tracePt t="98799" x="1384300" y="3130550"/>
          <p14:tracePt t="98799" x="1377950" y="3136900"/>
          <p14:tracePt t="98822" x="1371600" y="3149600"/>
          <p14:tracePt t="98830" x="1346200" y="3181350"/>
          <p14:tracePt t="98852" x="1327150" y="3213100"/>
          <p14:tracePt t="98866" x="1282700" y="3244850"/>
          <p14:tracePt t="98902" x="0" y="0"/>
        </p14:tracePtLst>
        <p14:tracePtLst>
          <p14:tracePt t="126477" x="2171700" y="2660650"/>
          <p14:tracePt t="126484" x="2152650" y="2673350"/>
          <p14:tracePt t="126487" x="2114550" y="2686050"/>
          <p14:tracePt t="126503" x="2070100" y="2692400"/>
          <p14:tracePt t="126520" x="2032000" y="2698750"/>
          <p14:tracePt t="126536" x="1993900" y="2692400"/>
          <p14:tracePt t="126553" x="1949450" y="2667000"/>
          <p14:tracePt t="126573" x="1917700" y="2647950"/>
          <p14:tracePt t="126587" x="1885950" y="2628900"/>
          <p14:tracePt t="126603" x="1860550" y="2603500"/>
          <p14:tracePt t="126620" x="1835150" y="2565400"/>
          <p14:tracePt t="126638" x="1822450" y="2540000"/>
          <p14:tracePt t="126653" x="1816100" y="2520950"/>
          <p14:tracePt t="126670" x="1809750" y="2489200"/>
          <p14:tracePt t="126686" x="1803400" y="2463800"/>
          <p14:tracePt t="126703" x="1809750" y="2413000"/>
          <p14:tracePt t="126723" x="1822450" y="2374900"/>
          <p14:tracePt t="126738" x="1835150" y="2336800"/>
          <p14:tracePt t="126752" x="1860550" y="2298700"/>
          <p14:tracePt t="126769" x="1905000" y="2254250"/>
          <p14:tracePt t="126789" x="1936750" y="2228850"/>
          <p14:tracePt t="126803" x="1974850" y="2203450"/>
          <p14:tracePt t="126820" x="2012950" y="2178050"/>
          <p14:tracePt t="126837" x="2044700" y="2159000"/>
          <p14:tracePt t="126853" x="2082800" y="2139950"/>
          <p14:tracePt t="126870" x="2146300" y="2120900"/>
          <p14:tracePt t="126889" x="2190750" y="2108200"/>
          <p14:tracePt t="126904" x="2228850" y="2101850"/>
          <p14:tracePt t="126920" x="2292350" y="2101850"/>
          <p14:tracePt t="126939" x="2330450" y="2101850"/>
          <p14:tracePt t="126953" x="2355850" y="2108200"/>
          <p14:tracePt t="126969" x="2387600" y="2120900"/>
          <p14:tracePt t="126986" x="2413000" y="2133600"/>
          <p14:tracePt t="127003" x="2438400" y="2152650"/>
          <p14:tracePt t="127019" x="2470150" y="2184400"/>
          <p14:tracePt t="127039" x="2489200" y="2209800"/>
          <p14:tracePt t="127054" x="2501900" y="2235200"/>
          <p14:tracePt t="127070" x="2514600" y="2260600"/>
          <p14:tracePt t="127085" x="2527300" y="2311400"/>
          <p14:tracePt t="127105" x="2533650" y="2343150"/>
          <p14:tracePt t="127120" x="2546350" y="2381250"/>
          <p14:tracePt t="127136" x="2546350" y="2413000"/>
          <p14:tracePt t="127154" x="2546350" y="2451100"/>
          <p14:tracePt t="127154" x="2546350" y="2470150"/>
          <p14:tracePt t="127154" x="2546350" y="2482850"/>
          <p14:tracePt t="127182" x="2540000" y="2514600"/>
          <p14:tracePt t="127197" x="2533650" y="2533650"/>
          <p14:tracePt t="127205" x="2520950" y="2559050"/>
          <p14:tracePt t="127205" x="2514600" y="2578100"/>
          <p14:tracePt t="127227" x="2489200" y="2616200"/>
          <p14:tracePt t="127244" x="2451100" y="2654300"/>
          <p14:tracePt t="127256" x="2413000" y="2698750"/>
          <p14:tracePt t="127272" x="2368550" y="2736850"/>
          <p14:tracePt t="127287" x="2324100" y="2768600"/>
          <p14:tracePt t="127304" x="2273300" y="2794000"/>
          <p14:tracePt t="127304" x="2247900" y="2800350"/>
          <p14:tracePt t="127304" x="2222500" y="2813050"/>
          <p14:tracePt t="127332" x="2197100" y="2819400"/>
          <p14:tracePt t="127340" x="2146300" y="2832100"/>
          <p14:tracePt t="127356" x="2089150" y="2838450"/>
          <p14:tracePt t="127371" x="1993900" y="2851150"/>
          <p14:tracePt t="127412" x="0" y="0"/>
        </p14:tracePtLst>
        <p14:tracePtLst>
          <p14:tracePt t="138646" x="501650" y="5181600"/>
          <p14:tracePt t="138655" x="508000" y="5181600"/>
          <p14:tracePt t="138659" x="514350" y="5187950"/>
          <p14:tracePt t="138665" x="520700" y="5187950"/>
          <p14:tracePt t="138682" x="527050" y="5194300"/>
          <p14:tracePt t="138699" x="539750" y="5200650"/>
          <p14:tracePt t="138719" x="546100" y="5200650"/>
          <p14:tracePt t="138733" x="558800" y="5207000"/>
          <p14:tracePt t="138749" x="577850" y="5207000"/>
          <p14:tracePt t="138765" x="596900" y="5213350"/>
          <p14:tracePt t="138784" x="615950" y="5213350"/>
          <p14:tracePt t="138799" x="635000" y="5219700"/>
          <p14:tracePt t="138815" x="654050" y="5219700"/>
          <p14:tracePt t="138832" x="666750" y="5219700"/>
          <p14:tracePt t="138849" x="679450" y="5213350"/>
          <p14:tracePt t="138865" x="698500" y="5213350"/>
          <p14:tracePt t="138885" x="717550" y="5207000"/>
          <p14:tracePt t="138899" x="730250" y="5207000"/>
          <p14:tracePt t="138915" x="749300" y="5200650"/>
          <p14:tracePt t="138933" x="762000" y="5200650"/>
          <p14:tracePt t="138948" x="781050" y="5200650"/>
          <p14:tracePt t="138967" x="793750" y="5194300"/>
          <p14:tracePt t="138984" x="812800" y="5194300"/>
          <p14:tracePt t="139001" x="825500" y="5187950"/>
          <p14:tracePt t="139001" x="831850" y="5187950"/>
          <p14:tracePt t="139001" x="838200" y="5187950"/>
          <p14:tracePt t="139028" x="844550" y="5181600"/>
          <p14:tracePt t="139028" x="850900" y="5181600"/>
          <p14:tracePt t="139042" x="869950" y="5181600"/>
          <p14:tracePt t="139057" x="882650" y="5175250"/>
          <p14:tracePt t="139073" x="895350" y="5175250"/>
          <p14:tracePt t="139087" x="914400" y="5175250"/>
          <p14:tracePt t="139102" x="927100" y="5175250"/>
          <p14:tracePt t="139116" x="939800" y="5175250"/>
          <p14:tracePt t="139133" x="952500" y="5175250"/>
          <p14:tracePt t="139150" x="965200" y="5175250"/>
          <p14:tracePt t="139150" x="971550" y="5168900"/>
          <p14:tracePt t="139150" x="977900" y="5168900"/>
          <p14:tracePt t="139179" x="990600" y="5168900"/>
          <p14:tracePt t="139187" x="1003300" y="5168900"/>
          <p14:tracePt t="139202" x="1022350" y="5168900"/>
          <p14:tracePt t="139217" x="1041400" y="5168900"/>
          <p14:tracePt t="139239" x="1060450" y="5168900"/>
          <p14:tracePt t="139252" x="1079500" y="5175250"/>
          <p14:tracePt t="139268" x="1098550" y="5175250"/>
          <p14:tracePt t="139283" x="1111250" y="5175250"/>
          <p14:tracePt t="139300" x="1130300" y="5175250"/>
          <p14:tracePt t="139300" x="1143000" y="5175250"/>
          <p14:tracePt t="139329" x="1155700" y="5175250"/>
          <p14:tracePt t="139337" x="1174750" y="5175250"/>
          <p14:tracePt t="139352" x="1187450" y="5181600"/>
          <p14:tracePt t="139367" x="1219200" y="5175250"/>
          <p14:tracePt t="139390" x="1238250" y="5175250"/>
          <p14:tracePt t="139403" x="1257300" y="5175250"/>
          <p14:tracePt t="139418" x="1270000" y="5175250"/>
          <p14:tracePt t="139433" x="1282700" y="5175250"/>
          <p14:tracePt t="139450" x="1295400" y="5168900"/>
          <p14:tracePt t="139466" x="1314450" y="5168900"/>
          <p14:tracePt t="139466" x="1327150" y="5168900"/>
          <p14:tracePt t="139494" x="1333500" y="5168900"/>
          <p14:tracePt t="139501" x="1352550" y="5168900"/>
          <p14:tracePt t="139501" x="1358900" y="5168900"/>
          <p14:tracePt t="139525" x="1377950" y="5162550"/>
          <p14:tracePt t="139539" x="1403350" y="5162550"/>
          <p14:tracePt t="139553" x="1416050" y="5162550"/>
          <p14:tracePt t="139569" x="1428750" y="5156200"/>
          <p14:tracePt t="139583" x="1447800" y="5156200"/>
          <p14:tracePt t="139600" x="1460500" y="5156200"/>
          <p14:tracePt t="139600" x="1466850" y="5156200"/>
          <p14:tracePt t="139622" x="1479550" y="5156200"/>
          <p14:tracePt t="139637" x="1498600" y="5156200"/>
          <p14:tracePt t="139652" x="1511300" y="5156200"/>
          <p14:tracePt t="139667" x="1543050" y="5149850"/>
          <p14:tracePt t="139689" x="1562100" y="5149850"/>
          <p14:tracePt t="139702" x="1574800" y="5149850"/>
          <p14:tracePt t="139719" x="1593850" y="5149850"/>
          <p14:tracePt t="139733" x="1606550" y="5149850"/>
          <p14:tracePt t="139750" x="1625600" y="5149850"/>
          <p14:tracePt t="139766" x="1651000" y="5149850"/>
          <p14:tracePt t="139787" x="1670050" y="5149850"/>
          <p14:tracePt t="139802" x="1689100" y="5149850"/>
          <p14:tracePt t="139802" x="1695450" y="5149850"/>
          <p14:tracePt t="139824" x="1720850" y="5149850"/>
          <p14:tracePt t="139838" x="1733550" y="5149850"/>
          <p14:tracePt t="139852" x="1746250" y="5149850"/>
          <p14:tracePt t="139867" x="1765300" y="5149850"/>
          <p14:tracePt t="139883" x="1784350" y="5149850"/>
          <p14:tracePt t="139900" x="1797050" y="5149850"/>
          <p14:tracePt t="139900" x="1803400" y="5149850"/>
          <p14:tracePt t="139921" x="1822450" y="5143500"/>
          <p14:tracePt t="139921" x="1828800" y="5143500"/>
          <p14:tracePt t="139944" x="1835150" y="5143500"/>
          <p14:tracePt t="139951" x="1847850" y="5143500"/>
          <p14:tracePt t="139951" x="1854200" y="5143500"/>
          <p14:tracePt t="139973" x="1866900" y="5149850"/>
          <p14:tracePt t="139989" x="1873250" y="5149850"/>
          <p14:tracePt t="139999" x="1885950" y="5149850"/>
          <p14:tracePt t="140017" x="1892300" y="5149850"/>
          <p14:tracePt t="140033" x="1898650" y="5149850"/>
          <p14:tracePt t="140066" x="1905000" y="5149850"/>
          <p14:tracePt t="140112" x="1911350" y="5149850"/>
          <p14:tracePt t="140267" x="1911350" y="5156200"/>
          <p14:tracePt t="140277" x="1917700" y="5162550"/>
          <p14:tracePt t="140281" x="1911350" y="5162550"/>
          <p14:tracePt t="140311" x="0" y="0"/>
        </p14:tracePtLst>
        <p14:tracePtLst>
          <p14:tracePt t="143150" x="800100" y="5492750"/>
          <p14:tracePt t="143159" x="787400" y="5499100"/>
          <p14:tracePt t="143165" x="781050" y="5505450"/>
          <p14:tracePt t="143168" x="768350" y="5511800"/>
          <p14:tracePt t="143183" x="749300" y="5518150"/>
          <p14:tracePt t="143198" x="730250" y="5518150"/>
          <p14:tracePt t="143214" x="711200" y="5518150"/>
          <p14:tracePt t="143231" x="698500" y="5518150"/>
          <p14:tracePt t="143248" x="679450" y="5511800"/>
          <p14:tracePt t="143264" x="647700" y="5511800"/>
          <p14:tracePt t="143264" x="635000" y="5505450"/>
          <p14:tracePt t="143292" x="628650" y="5505450"/>
          <p14:tracePt t="143292" x="615950" y="5505450"/>
          <p14:tracePt t="143306" x="609600" y="5499100"/>
          <p14:tracePt t="143315" x="584200" y="5499100"/>
          <p14:tracePt t="143337" x="565150" y="5492750"/>
          <p14:tracePt t="143351" x="552450" y="5480050"/>
          <p14:tracePt t="143364" x="539750" y="5467350"/>
          <p14:tracePt t="143381" x="533400" y="5448300"/>
          <p14:tracePt t="143398" x="533400" y="5422900"/>
          <p14:tracePt t="143415" x="533400" y="5365750"/>
          <p14:tracePt t="143443" x="533400" y="5353050"/>
          <p14:tracePt t="143450" x="539750" y="5327650"/>
          <p14:tracePt t="143464" x="539750" y="5308600"/>
          <p14:tracePt t="143464" x="546100" y="5295900"/>
          <p14:tracePt t="143487" x="552450" y="5276850"/>
          <p14:tracePt t="143502" x="565150" y="5257800"/>
          <p14:tracePt t="143515" x="577850" y="5232400"/>
          <p14:tracePt t="143533" x="596900" y="5213350"/>
          <p14:tracePt t="143549" x="615950" y="5194300"/>
          <p14:tracePt t="143565" x="647700" y="5175250"/>
          <p14:tracePt t="143565" x="654050" y="5168900"/>
          <p14:tracePt t="143592" x="666750" y="5162550"/>
          <p14:tracePt t="143601" x="685800" y="5149850"/>
          <p14:tracePt t="143615" x="711200" y="5143500"/>
          <p14:tracePt t="143615" x="717550" y="5137150"/>
          <p14:tracePt t="143638" x="742950" y="5137150"/>
          <p14:tracePt t="143652" x="768350" y="5130800"/>
          <p14:tracePt t="143666" x="793750" y="5124450"/>
          <p14:tracePt t="143682" x="812800" y="5124450"/>
          <p14:tracePt t="143698" x="838200" y="5130800"/>
          <p14:tracePt t="143715" x="869950" y="5130800"/>
          <p14:tracePt t="143715" x="882650" y="5130800"/>
          <p14:tracePt t="143743" x="895350" y="5137150"/>
          <p14:tracePt t="143750" x="920750" y="5143500"/>
          <p14:tracePt t="143765" x="939800" y="5149850"/>
          <p14:tracePt t="143765" x="952500" y="5156200"/>
          <p14:tracePt t="143788" x="965200" y="5162550"/>
          <p14:tracePt t="143801" x="977900" y="5175250"/>
          <p14:tracePt t="143816" x="984250" y="5187950"/>
          <p14:tracePt t="143832" x="996950" y="5194300"/>
          <p14:tracePt t="143848" x="1003300" y="5207000"/>
          <p14:tracePt t="143848" x="1003300" y="5213350"/>
          <p14:tracePt t="143871" x="1016000" y="5232400"/>
          <p14:tracePt t="143871" x="1016000" y="5238750"/>
          <p14:tracePt t="143892" x="1016000" y="5245100"/>
          <p14:tracePt t="143900" x="1022350" y="5264150"/>
          <p14:tracePt t="143900" x="1022350" y="5270500"/>
          <p14:tracePt t="143922" x="1016000" y="5289550"/>
          <p14:tracePt t="143937" x="1009650" y="5308600"/>
          <p14:tracePt t="143951" x="1003300" y="5327650"/>
          <p14:tracePt t="143966" x="996950" y="5346700"/>
          <p14:tracePt t="143983" x="990600" y="5372100"/>
          <p14:tracePt t="143998" x="984250" y="5391150"/>
          <p14:tracePt t="144016" x="977900" y="5422900"/>
          <p14:tracePt t="144016" x="971550" y="5435600"/>
          <p14:tracePt t="144043" x="965200" y="5448300"/>
          <p14:tracePt t="144051" x="952500" y="5473700"/>
          <p14:tracePt t="144066" x="927100" y="5499100"/>
          <p14:tracePt t="144088" x="914400" y="5511800"/>
          <p14:tracePt t="144103" x="901700" y="5518150"/>
          <p14:tracePt t="144115" x="882650" y="5530850"/>
          <p14:tracePt t="144133" x="869950" y="5537200"/>
          <p14:tracePt t="144148" x="850900" y="5537200"/>
          <p14:tracePt t="144165" x="806450" y="5549900"/>
          <p14:tracePt t="144193" x="793750" y="5549900"/>
          <p14:tracePt t="144200" x="768350" y="5556250"/>
          <p14:tracePt t="144216" x="742950" y="5556250"/>
          <p14:tracePt t="144216" x="723900" y="5556250"/>
          <p14:tracePt t="144238" x="704850" y="5549900"/>
          <p14:tracePt t="144253" x="679450" y="5543550"/>
          <p14:tracePt t="144266" x="654050" y="5537200"/>
          <p14:tracePt t="144282" x="628650" y="5518150"/>
          <p14:tracePt t="144321" x="0" y="0"/>
        </p14:tracePtLst>
        <p14:tracePtLst>
          <p14:tracePt t="155035" x="6940550" y="5537200"/>
          <p14:tracePt t="155042" x="6946900" y="5537200"/>
          <p14:tracePt t="155044" x="6959600" y="5537200"/>
          <p14:tracePt t="155053" x="6965950" y="5537200"/>
          <p14:tracePt t="155060" x="6978650" y="5530850"/>
          <p14:tracePt t="155076" x="6997700" y="5530850"/>
          <p14:tracePt t="155093" x="7010400" y="5530850"/>
          <p14:tracePt t="155109" x="7042150" y="5524500"/>
          <p14:tracePt t="155127" x="7061200" y="5524500"/>
          <p14:tracePt t="155145" x="7086600" y="5518150"/>
          <p14:tracePt t="155161" x="7124700" y="5511800"/>
          <p14:tracePt t="155182" x="7150100" y="5511800"/>
          <p14:tracePt t="155196" x="7175500" y="5511800"/>
          <p14:tracePt t="155212" x="7194550" y="5511800"/>
          <p14:tracePt t="155227" x="7213600" y="5518150"/>
          <p14:tracePt t="155245" x="7245350" y="5524500"/>
          <p14:tracePt t="155245" x="7258050" y="5524500"/>
          <p14:tracePt t="155273" x="7277100" y="5530850"/>
          <p14:tracePt t="155289" x="7289800" y="5530850"/>
          <p14:tracePt t="155295" x="7308850" y="5537200"/>
          <p14:tracePt t="155311" x="7334250" y="5537200"/>
          <p14:tracePt t="155334" x="7359650" y="5537200"/>
          <p14:tracePt t="155346" x="7378700" y="5537200"/>
          <p14:tracePt t="155362" x="7404100" y="5537200"/>
          <p14:tracePt t="155377" x="7423150" y="5543550"/>
          <p14:tracePt t="155394" x="7448550" y="5543550"/>
          <p14:tracePt t="155411" x="7499350" y="5543550"/>
          <p14:tracePt t="155438" x="7512050" y="5543550"/>
          <p14:tracePt t="155444" x="7543800" y="5543550"/>
          <p14:tracePt t="155468" x="7562850" y="5549900"/>
          <p14:tracePt t="155483" x="7588250" y="5543550"/>
          <p14:tracePt t="155496" x="7613650" y="5543550"/>
          <p14:tracePt t="155511" x="7639050" y="5543550"/>
          <p14:tracePt t="155527" x="7664450" y="5543550"/>
          <p14:tracePt t="155544" x="7689850" y="5543550"/>
          <p14:tracePt t="155561" x="7727950" y="5549900"/>
          <p14:tracePt t="155561" x="7740650" y="5549900"/>
          <p14:tracePt t="155589" x="7747000" y="5549900"/>
          <p14:tracePt t="155612" x="7759700" y="5549900"/>
          <p14:tracePt t="155617" x="7785100" y="5549900"/>
          <p14:tracePt t="155635" x="7804150" y="5549900"/>
          <p14:tracePt t="155648" x="7823200" y="5549900"/>
          <p14:tracePt t="155664" x="7842250" y="5549900"/>
          <p14:tracePt t="155680" x="7854950" y="5549900"/>
          <p14:tracePt t="155694" x="7874000" y="5549900"/>
          <p14:tracePt t="155711" x="7912100" y="5549900"/>
          <p14:tracePt t="155739" x="7924800" y="5549900"/>
          <p14:tracePt t="155745" x="7943850" y="5543550"/>
          <p14:tracePt t="155762" x="7962900" y="5543550"/>
          <p14:tracePt t="155777" x="7988300" y="5537200"/>
          <p14:tracePt t="155799" x="8007350" y="5537200"/>
          <p14:tracePt t="155813" x="8026400" y="5537200"/>
          <p14:tracePt t="155828" x="8045450" y="5537200"/>
          <p14:tracePt t="155844" x="8058150" y="5537200"/>
          <p14:tracePt t="155860" x="8089900" y="5530850"/>
          <p14:tracePt t="155888" x="8102600" y="5530850"/>
          <p14:tracePt t="155894" x="8134350" y="5524500"/>
          <p14:tracePt t="155920" x="8147050" y="5530850"/>
          <p14:tracePt t="155927" x="8178800" y="5530850"/>
          <p14:tracePt t="155949" x="8197850" y="5530850"/>
          <p14:tracePt t="155963" x="8216900" y="5530850"/>
          <p14:tracePt t="155977" x="8248650" y="5524500"/>
          <p14:tracePt t="155994" x="8274050" y="5524500"/>
          <p14:tracePt t="156011" x="8318500" y="5524500"/>
          <p14:tracePt t="156011" x="8331200" y="5524500"/>
          <p14:tracePt t="156040" x="8362950" y="5524500"/>
          <p14:tracePt t="156052" x="8375650" y="5524500"/>
          <p14:tracePt t="156061" x="8407400" y="5524500"/>
          <p14:tracePt t="156077" x="8445500" y="5524500"/>
          <p14:tracePt t="156099" x="8464550" y="5530850"/>
          <p14:tracePt t="156114" x="8483600" y="5537200"/>
          <p14:tracePt t="156127" x="8496300" y="5537200"/>
          <p14:tracePt t="156144" x="8509000" y="5537200"/>
          <p14:tracePt t="156160" x="8521700" y="5543550"/>
          <p14:tracePt t="156212" x="8515350" y="5543550"/>
          <p14:tracePt t="156240" x="0" y="0"/>
        </p14:tracePtLst>
        <p14:tracePtLst>
          <p14:tracePt t="157749" x="1047750" y="5746750"/>
          <p14:tracePt t="157759" x="1054100" y="5746750"/>
          <p14:tracePt t="157762" x="1066800" y="5753100"/>
          <p14:tracePt t="157776" x="1079500" y="5753100"/>
          <p14:tracePt t="157792" x="1092200" y="5759450"/>
          <p14:tracePt t="157809" x="1104900" y="5765800"/>
          <p14:tracePt t="157826" x="1117600" y="5772150"/>
          <p14:tracePt t="157842" x="1136650" y="5772150"/>
          <p14:tracePt t="157862" x="1149350" y="5778500"/>
          <p14:tracePt t="157877" x="1168400" y="5778500"/>
          <p14:tracePt t="157892" x="1181100" y="5784850"/>
          <p14:tracePt t="157909" x="1206500" y="5784850"/>
          <p14:tracePt t="157927" x="1225550" y="5784850"/>
          <p14:tracePt t="157942" x="1238250" y="5784850"/>
          <p14:tracePt t="157959" x="1250950" y="5791200"/>
          <p14:tracePt t="157977" x="1263650" y="5791200"/>
          <p14:tracePt t="157977" x="1270000" y="5791200"/>
          <p14:tracePt t="157999" x="1282700" y="5791200"/>
          <p14:tracePt t="158013" x="1295400" y="5791200"/>
          <p14:tracePt t="158028" x="1308100" y="5791200"/>
          <p14:tracePt t="158043" x="1333500" y="5784850"/>
          <p14:tracePt t="158066" x="1346200" y="5784850"/>
          <p14:tracePt t="158080" x="1371600" y="5778500"/>
          <p14:tracePt t="158094" x="1390650" y="5772150"/>
          <p14:tracePt t="158110" x="1409700" y="5772150"/>
          <p14:tracePt t="158127" x="1422400" y="5765800"/>
          <p14:tracePt t="158143" x="1441450" y="5759450"/>
          <p14:tracePt t="158179" x="1447800" y="5759450"/>
          <p14:tracePt t="158184" x="1460500" y="5753100"/>
          <p14:tracePt t="158193" x="1498600" y="5746750"/>
          <p14:tracePt t="158216" x="1524000" y="5740400"/>
          <p14:tracePt t="158229" x="1549400" y="5734050"/>
          <p14:tracePt t="158244" x="1568450" y="5727700"/>
          <p14:tracePt t="158260" x="1587500" y="5727700"/>
          <p14:tracePt t="158277" x="1612900" y="5721350"/>
          <p14:tracePt t="158293" x="1644650" y="5721350"/>
          <p14:tracePt t="158293" x="1651000" y="5721350"/>
          <p14:tracePt t="158320" x="1663700" y="5721350"/>
          <p14:tracePt t="158328" x="1682750" y="5721350"/>
          <p14:tracePt t="158344" x="1720850" y="5721350"/>
          <p14:tracePt t="158365" x="1733550" y="5721350"/>
          <p14:tracePt t="158380" x="1758950" y="5715000"/>
          <p14:tracePt t="158394" x="1778000" y="5715000"/>
          <p14:tracePt t="158410" x="1797050" y="5715000"/>
          <p14:tracePt t="158427" x="1828800" y="5721350"/>
          <p14:tracePt t="158449" x="1860550" y="5721350"/>
          <p14:tracePt t="158471" x="1873250" y="5721350"/>
          <p14:tracePt t="158478" x="1892300" y="5727700"/>
          <p14:tracePt t="158495" x="1917700" y="5727700"/>
          <p14:tracePt t="158518" x="1936750" y="5727700"/>
          <p14:tracePt t="158529" x="1955800" y="5727700"/>
          <p14:tracePt t="158545" x="1968500" y="5727700"/>
          <p14:tracePt t="158560" x="1987550" y="5727700"/>
          <p14:tracePt t="158577" x="2006600" y="5727700"/>
          <p14:tracePt t="158593" x="2038350" y="5734050"/>
          <p14:tracePt t="158593" x="2044700" y="5734050"/>
          <p14:tracePt t="158623" x="2051050" y="5734050"/>
          <p14:tracePt t="158628" x="2076450" y="5734050"/>
          <p14:tracePt t="158651" x="2095500" y="5740400"/>
          <p14:tracePt t="158665" x="2114550" y="5740400"/>
          <p14:tracePt t="158680" x="2133600" y="5740400"/>
          <p14:tracePt t="158695" x="2152650" y="5740400"/>
          <p14:tracePt t="158709" x="2171700" y="5740400"/>
          <p14:tracePt t="158726" x="2190750" y="5740400"/>
          <p14:tracePt t="158743" x="2222500" y="5746750"/>
          <p14:tracePt t="158743" x="2235200" y="5746750"/>
          <p14:tracePt t="158772" x="2247900" y="5746750"/>
          <p14:tracePt t="158778" x="2266950" y="5746750"/>
          <p14:tracePt t="158778" x="2279650" y="5740400"/>
          <p14:tracePt t="158801" x="2298700" y="5740400"/>
          <p14:tracePt t="158816" x="2324100" y="5740400"/>
          <p14:tracePt t="158829" x="2349500" y="5740400"/>
          <p14:tracePt t="158845" x="2368550" y="5740400"/>
          <p14:tracePt t="158860" x="2387600" y="5740400"/>
          <p14:tracePt t="158877" x="2413000" y="5740400"/>
          <p14:tracePt t="158893" x="2444750" y="5740400"/>
          <p14:tracePt t="158893" x="2457450" y="5740400"/>
          <p14:tracePt t="158924" x="2476500" y="5740400"/>
          <p14:tracePt t="158935" x="2489200" y="5740400"/>
          <p14:tracePt t="158945" x="2508250" y="5740400"/>
          <p14:tracePt t="158960" x="2533650" y="5746750"/>
          <p14:tracePt t="158982" x="2552700" y="5746750"/>
          <p14:tracePt t="158996" x="2571750" y="5753100"/>
          <p14:tracePt t="159010" x="2584450" y="5753100"/>
          <p14:tracePt t="159026" x="2597150" y="5759450"/>
          <p14:tracePt t="159043" x="2628900" y="5765800"/>
          <p14:tracePt t="159066" x="2647950" y="5765800"/>
          <p14:tracePt t="159080" x="2667000" y="5772150"/>
          <p14:tracePt t="159094" x="2686050" y="5772150"/>
          <p14:tracePt t="159109" x="2711450" y="5772150"/>
          <p14:tracePt t="159131" x="2730500" y="5772150"/>
          <p14:tracePt t="159145" x="2743200" y="5778500"/>
          <p14:tracePt t="159159" x="2755900" y="5778500"/>
          <p14:tracePt t="159176" x="2781300" y="5772150"/>
          <p14:tracePt t="159193" x="2813050" y="5772150"/>
          <p14:tracePt t="159215" x="2832100" y="5772150"/>
          <p14:tracePt t="159230" x="2851150" y="5772150"/>
          <p14:tracePt t="159245" x="2876550" y="5772150"/>
          <p14:tracePt t="159260" x="2908300" y="5778500"/>
          <p14:tracePt t="159281" x="2927350" y="5778500"/>
          <p14:tracePt t="159295" x="2952750" y="5778500"/>
          <p14:tracePt t="159310" x="2965450" y="5778500"/>
          <p14:tracePt t="159326" x="2984500" y="5778500"/>
          <p14:tracePt t="159343" x="3009900" y="5778500"/>
          <p14:tracePt t="159343" x="3022600" y="5778500"/>
          <p14:tracePt t="159371" x="3035300" y="5772150"/>
          <p14:tracePt t="159381" x="3054350" y="5772150"/>
          <p14:tracePt t="159393" x="3073400" y="5772150"/>
          <p14:tracePt t="159393" x="3086100" y="5772150"/>
          <p14:tracePt t="159416" x="3105150" y="5772150"/>
          <p14:tracePt t="159433" x="3124200" y="5772150"/>
          <p14:tracePt t="159445" x="3136900" y="5765800"/>
          <p14:tracePt t="159460" x="3155950" y="5765800"/>
          <p14:tracePt t="159477" x="3175000" y="5759450"/>
          <p14:tracePt t="159493" x="3206750" y="5753100"/>
          <p14:tracePt t="159493" x="3213100" y="5753100"/>
          <p14:tracePt t="159523" x="3225800" y="5753100"/>
          <p14:tracePt t="159523" x="3232150" y="5753100"/>
          <p14:tracePt t="159536" x="3244850" y="5753100"/>
          <p14:tracePt t="159544" x="3257550" y="5746750"/>
          <p14:tracePt t="159560" x="3282950" y="5746750"/>
          <p14:tracePt t="159582" x="3295650" y="5746750"/>
          <p14:tracePt t="159595" x="3314700" y="5746750"/>
          <p14:tracePt t="159611" x="3327400" y="5746750"/>
          <p14:tracePt t="159626" x="3346450" y="5746750"/>
          <p14:tracePt t="159642" x="3378200" y="5740400"/>
          <p14:tracePt t="159665" x="3397250" y="5740400"/>
          <p14:tracePt t="159665" x="3403600" y="5740400"/>
          <p14:tracePt t="159689" x="3422650" y="5740400"/>
          <p14:tracePt t="159701" x="3429000" y="5740400"/>
          <p14:tracePt t="159701" x="3441700" y="5734050"/>
          <p14:tracePt t="159716" x="3460750" y="5734050"/>
          <p14:tracePt t="159731" x="3486150" y="5734050"/>
          <p14:tracePt t="159746" x="3505200" y="5734050"/>
          <p14:tracePt t="159761" x="3530600" y="5734050"/>
          <p14:tracePt t="159776" x="3556000" y="5727700"/>
          <p14:tracePt t="159793" x="3575050" y="5727700"/>
          <p14:tracePt t="159809" x="3613150" y="5727700"/>
          <p14:tracePt t="159839" x="3625850" y="5727700"/>
          <p14:tracePt t="159839" x="3638550" y="5727700"/>
          <p14:tracePt t="159851" x="3644900" y="5727700"/>
          <p14:tracePt t="159860" x="3670300" y="5727700"/>
          <p14:tracePt t="159881" x="3689350" y="5727700"/>
          <p14:tracePt t="159895" x="3708400" y="5734050"/>
          <p14:tracePt t="159911" x="3727450" y="5734050"/>
          <p14:tracePt t="159927" x="3740150" y="5734050"/>
          <p14:tracePt t="159943" x="3752850" y="5740400"/>
          <p14:tracePt t="159958" x="3778250" y="5740400"/>
          <p14:tracePt t="159958" x="3784600" y="5740400"/>
          <p14:tracePt t="159987" x="3803650" y="5740400"/>
          <p14:tracePt t="160003" x="3810000" y="5740400"/>
          <p14:tracePt t="160010" x="3829050" y="5740400"/>
          <p14:tracePt t="160026" x="3848100" y="5740400"/>
          <p14:tracePt t="160049" x="3860800" y="5740400"/>
          <p14:tracePt t="160060" x="3879850" y="5740400"/>
          <p14:tracePt t="160077" x="3892550" y="5740400"/>
          <p14:tracePt t="160092" x="3905250" y="5740400"/>
          <p14:tracePt t="160109" x="3917950" y="5740400"/>
          <p14:tracePt t="160127" x="3930650" y="5740400"/>
          <p14:tracePt t="160127" x="3937000" y="5740400"/>
          <p14:tracePt t="160161" x="3943350" y="5734050"/>
          <p14:tracePt t="160167" x="3949700" y="5734050"/>
          <p14:tracePt t="160176" x="3956050" y="5734050"/>
          <p14:tracePt t="160193" x="3956050" y="5746750"/>
          <p14:tracePt t="160233" x="0" y="0"/>
        </p14:tracePtLst>
        <p14:tracePtLst>
          <p14:tracePt t="164818" x="1143000" y="6051550"/>
          <p14:tracePt t="164828" x="1149350" y="6051550"/>
          <p14:tracePt t="164844" x="1155700" y="6057900"/>
          <p14:tracePt t="164848" x="1162050" y="6057900"/>
          <p14:tracePt t="164857" x="1168400" y="6057900"/>
          <p14:tracePt t="164874" x="1181100" y="6064250"/>
          <p14:tracePt t="164890" x="1200150" y="6064250"/>
          <p14:tracePt t="164909" x="1212850" y="6070600"/>
          <p14:tracePt t="164923" x="1225550" y="6070600"/>
          <p14:tracePt t="164940" x="1244600" y="6070600"/>
          <p14:tracePt t="164957" x="1263650" y="6076950"/>
          <p14:tracePt t="164973" x="1289050" y="6076950"/>
          <p14:tracePt t="164993" x="1308100" y="6076950"/>
          <p14:tracePt t="165008" x="1327150" y="6076950"/>
          <p14:tracePt t="165023" x="1346200" y="6076950"/>
          <p14:tracePt t="165040" x="1384300" y="6076950"/>
          <p14:tracePt t="165059" x="1403350" y="6076950"/>
          <p14:tracePt t="165073" x="1422400" y="6076950"/>
          <p14:tracePt t="165090" x="1441450" y="6076950"/>
          <p14:tracePt t="165106" x="1454150" y="6083300"/>
          <p14:tracePt t="165123" x="1479550" y="6083300"/>
          <p14:tracePt t="165143" x="1492250" y="6083300"/>
          <p14:tracePt t="165158" x="1504950" y="6089650"/>
          <p14:tracePt t="165173" x="1524000" y="6089650"/>
          <p14:tracePt t="165190" x="1555750" y="6089650"/>
          <p14:tracePt t="165208" x="1568450" y="6089650"/>
          <p14:tracePt t="165224" x="1587500" y="6089650"/>
          <p14:tracePt t="165240" x="1600200" y="6089650"/>
          <p14:tracePt t="165256" x="1619250" y="6089650"/>
          <p14:tracePt t="165273" x="1631950" y="6089650"/>
          <p14:tracePt t="165290" x="1657350" y="6096000"/>
          <p14:tracePt t="165308" x="1682750" y="6096000"/>
          <p14:tracePt t="165323" x="1701800" y="6096000"/>
          <p14:tracePt t="165340" x="1727200" y="6096000"/>
          <p14:tracePt t="165358" x="1746250" y="6096000"/>
          <p14:tracePt t="165372" x="1765300" y="6096000"/>
          <p14:tracePt t="165390" x="1790700" y="6096000"/>
          <p14:tracePt t="165406" x="1809750" y="6096000"/>
          <p14:tracePt t="165423" x="1835150" y="6096000"/>
          <p14:tracePt t="165440" x="1866900" y="6096000"/>
          <p14:tracePt t="165475" x="1879600" y="6096000"/>
          <p14:tracePt t="165480" x="1898650" y="6096000"/>
          <p14:tracePt t="165489" x="1930400" y="6096000"/>
          <p14:tracePt t="165506" x="1968500" y="6096000"/>
          <p14:tracePt t="165524" x="2000250" y="6096000"/>
          <p14:tracePt t="165540" x="2025650" y="6089650"/>
          <p14:tracePt t="165558" x="2051050" y="6089650"/>
          <p14:tracePt t="165574" x="2082800" y="6089650"/>
          <p14:tracePt t="165574" x="2089150" y="6089650"/>
          <p14:tracePt t="165603" x="2101850" y="6089650"/>
          <p14:tracePt t="165611" x="2114550" y="6089650"/>
          <p14:tracePt t="165626" x="2139950" y="6089650"/>
          <p14:tracePt t="165641" x="2171700" y="6089650"/>
          <p14:tracePt t="165664" x="2190750" y="6089650"/>
          <p14:tracePt t="165676" x="2209800" y="6083300"/>
          <p14:tracePt t="165692" x="2222500" y="6083300"/>
          <p14:tracePt t="165708" x="2241550" y="6083300"/>
          <p14:tracePt t="165724" x="2266950" y="6083300"/>
          <p14:tracePt t="165724" x="2279650" y="6083300"/>
          <p14:tracePt t="165753" x="2286000" y="6083300"/>
          <p14:tracePt t="165761" x="2305050" y="6089650"/>
          <p14:tracePt t="165776" x="2324100" y="6089650"/>
          <p14:tracePt t="165791" x="2355850" y="6089650"/>
          <p14:tracePt t="165814" x="2374900" y="6089650"/>
          <p14:tracePt t="165827" x="2387600" y="6089650"/>
          <p14:tracePt t="165842" x="2406650" y="6089650"/>
          <p14:tracePt t="165857" x="2425700" y="6089650"/>
          <p14:tracePt t="165874" x="2451100" y="6096000"/>
          <p14:tracePt t="165874" x="2457450" y="6096000"/>
          <p14:tracePt t="165903" x="2470150" y="6096000"/>
          <p14:tracePt t="165911" x="2489200" y="6096000"/>
          <p14:tracePt t="165925" x="2514600" y="6096000"/>
          <p14:tracePt t="165948" x="2527300" y="6096000"/>
          <p14:tracePt t="165962" x="2546350" y="6096000"/>
          <p14:tracePt t="165977" x="2565400" y="6096000"/>
          <p14:tracePt t="165991" x="2578100" y="6102350"/>
          <p14:tracePt t="166006" x="2597150" y="6102350"/>
          <p14:tracePt t="166024" x="2622550" y="6096000"/>
          <p14:tracePt t="166024" x="2628900" y="6096000"/>
          <p14:tracePt t="166051" x="2635250" y="6096000"/>
          <p14:tracePt t="166060" x="2654300" y="6096000"/>
          <p14:tracePt t="166075" x="2667000" y="6096000"/>
          <p14:tracePt t="166091" x="2686050" y="6102350"/>
          <p14:tracePt t="166112" x="2705100" y="6102350"/>
          <p14:tracePt t="166126" x="2717800" y="6096000"/>
          <p14:tracePt t="166142" x="2730500" y="6102350"/>
          <p14:tracePt t="166157" x="2743200" y="6102350"/>
          <p14:tracePt t="166174" x="2755900" y="6102350"/>
          <p14:tracePt t="166174" x="2762250" y="6102350"/>
          <p14:tracePt t="166198" x="2768600" y="6102350"/>
          <p14:tracePt t="166211" x="2781300" y="6102350"/>
          <p14:tracePt t="166225" x="2800350" y="6102350"/>
          <p14:tracePt t="166248" x="2813050" y="6102350"/>
          <p14:tracePt t="166265" x="2825750" y="6108700"/>
          <p14:tracePt t="166276" x="2832100" y="6108700"/>
          <p14:tracePt t="166292" x="2844800" y="6108700"/>
          <p14:tracePt t="166307" x="2857500" y="6108700"/>
          <p14:tracePt t="166323" x="2870200" y="6108700"/>
          <p14:tracePt t="166340" x="2895600" y="6108700"/>
          <p14:tracePt t="166370" x="2901950" y="6108700"/>
          <p14:tracePt t="166376" x="2914650" y="6108700"/>
          <p14:tracePt t="166376" x="2921000" y="6108700"/>
          <p14:tracePt t="166398" x="2940050" y="6108700"/>
          <p14:tracePt t="166412" x="2959100" y="6108700"/>
          <p14:tracePt t="166426" x="2971800" y="6108700"/>
          <p14:tracePt t="166441" x="2984500" y="6115050"/>
          <p14:tracePt t="166457" x="2997200" y="6115050"/>
          <p14:tracePt t="166473" x="3016250" y="6108700"/>
          <p14:tracePt t="166490" x="3048000" y="6108700"/>
          <p14:tracePt t="166518" x="3060700" y="6108700"/>
          <p14:tracePt t="166525" x="3073400" y="6108700"/>
          <p14:tracePt t="166541" x="3092450" y="6115050"/>
          <p14:tracePt t="166557" x="3117850" y="6115050"/>
          <p14:tracePt t="166578" x="3130550" y="6115050"/>
          <p14:tracePt t="166592" x="3143250" y="6115050"/>
          <p14:tracePt t="166606" x="3162300" y="6115050"/>
          <p14:tracePt t="166624" x="3181350" y="6115050"/>
          <p14:tracePt t="166640" x="3206750" y="6115050"/>
          <p14:tracePt t="166640" x="3219450" y="6115050"/>
          <p14:tracePt t="166669" x="3225800" y="6115050"/>
          <p14:tracePt t="166669" x="3238500" y="6115050"/>
          <p14:tracePt t="166684" x="3251200" y="6115050"/>
          <p14:tracePt t="166692" x="3263900" y="6115050"/>
          <p14:tracePt t="166707" x="3289300" y="6115050"/>
          <p14:tracePt t="166729" x="3302000" y="6115050"/>
          <p14:tracePt t="166743" x="3314700" y="6115050"/>
          <p14:tracePt t="166756" x="3333750" y="6115050"/>
          <p14:tracePt t="166775" x="3346450" y="6121400"/>
          <p14:tracePt t="166791" x="3365500" y="6121400"/>
          <p14:tracePt t="166791" x="3371850" y="6121400"/>
          <p14:tracePt t="166818" x="3384550" y="6121400"/>
          <p14:tracePt t="166832" x="3397250" y="6121400"/>
          <p14:tracePt t="166848" x="3403600" y="6115050"/>
          <p14:tracePt t="166856" x="3422650" y="6115050"/>
          <p14:tracePt t="166881" x="3429000" y="6115050"/>
          <p14:tracePt t="166892" x="3435350" y="6115050"/>
          <p14:tracePt t="166907" x="3441700" y="6115050"/>
          <p14:tracePt t="166924" x="3441700" y="6108700"/>
          <p14:tracePt t="166940" x="3448050" y="6108700"/>
          <p14:tracePt t="166986" x="3454400" y="6108700"/>
          <p14:tracePt t="167021" x="3460750" y="6108700"/>
          <p14:tracePt t="167045" x="3467100" y="6102350"/>
          <p14:tracePt t="167067" x="3473450" y="6102350"/>
          <p14:tracePt t="167088" x="3479800" y="6102350"/>
          <p14:tracePt t="167111" x="3486150" y="6102350"/>
          <p14:tracePt t="167134" x="3492500" y="6102350"/>
          <p14:tracePt t="167140" x="3492500" y="6096000"/>
          <p14:tracePt t="167157" x="3498850" y="6096000"/>
          <p14:tracePt t="167180" x="3505200" y="6096000"/>
          <p14:tracePt t="167196" x="3511550" y="6096000"/>
          <p14:tracePt t="167217" x="3517900" y="6096000"/>
          <p14:tracePt t="167221" x="3524250" y="6096000"/>
          <p14:tracePt t="167247" x="3530600" y="6096000"/>
          <p14:tracePt t="167270" x="3536950" y="6096000"/>
          <p14:tracePt t="167275" x="3543300" y="6096000"/>
          <p14:tracePt t="167282" x="3549650" y="6096000"/>
          <p14:tracePt t="167291" x="3556000" y="6096000"/>
          <p14:tracePt t="167306" x="3575050" y="6096000"/>
          <p14:tracePt t="167327" x="3587750" y="6096000"/>
          <p14:tracePt t="167341" x="3594100" y="6096000"/>
          <p14:tracePt t="167356" x="3606800" y="6096000"/>
          <p14:tracePt t="167373" x="3619500" y="6096000"/>
          <p14:tracePt t="167389" x="3632200" y="6096000"/>
          <p14:tracePt t="167406" x="3651250" y="6089650"/>
          <p14:tracePt t="167406" x="3657600" y="6089650"/>
          <p14:tracePt t="167434" x="3670300" y="6089650"/>
          <p14:tracePt t="167449" x="3676650" y="6089650"/>
          <p14:tracePt t="167457" x="3702050" y="6089650"/>
          <p14:tracePt t="167479" x="3721100" y="6089650"/>
          <p14:tracePt t="167493" x="3740150" y="6089650"/>
          <p14:tracePt t="167507" x="3759200" y="6083300"/>
          <p14:tracePt t="167524" x="3778250" y="6083300"/>
          <p14:tracePt t="167540" x="3797300" y="6083300"/>
          <p14:tracePt t="167556" x="3835400" y="6076950"/>
          <p14:tracePt t="167584" x="3841750" y="6076950"/>
          <p14:tracePt t="167592" x="3854450" y="6076950"/>
          <p14:tracePt t="167607" x="3873500" y="6076950"/>
          <p14:tracePt t="167607" x="3879850" y="6070600"/>
          <p14:tracePt t="167629" x="3898900" y="6070600"/>
          <p14:tracePt t="167645" x="3905250" y="6064250"/>
          <p14:tracePt t="167658" x="3917950" y="6064250"/>
          <p14:tracePt t="167674" x="3930650" y="6057900"/>
          <p14:tracePt t="167691" x="3943350" y="6057900"/>
          <p14:tracePt t="167707" x="3962400" y="6057900"/>
          <p14:tracePt t="167707" x="3968750" y="6051550"/>
          <p14:tracePt t="167734" x="3975100" y="6051550"/>
          <p14:tracePt t="167734" x="3981450" y="6051550"/>
          <p14:tracePt t="167749" x="3987800" y="6051550"/>
          <p14:tracePt t="167758" x="3994150" y="6051550"/>
          <p14:tracePt t="167758" x="4000500" y="6051550"/>
          <p14:tracePt t="167779" x="4006850" y="6051550"/>
          <p14:tracePt t="167790" x="4013200" y="6051550"/>
          <p14:tracePt t="167806" x="4032250" y="6051550"/>
          <p14:tracePt t="167824" x="4044950" y="6045200"/>
          <p14:tracePt t="167839" x="4057650" y="6045200"/>
          <p14:tracePt t="167857" x="4076700" y="6045200"/>
          <p14:tracePt t="167857" x="4083050" y="6045200"/>
          <p14:tracePt t="167884" x="4095750" y="6045200"/>
          <p14:tracePt t="167899" x="4102100" y="6045200"/>
          <p14:tracePt t="167907" x="4121150" y="6045200"/>
          <p14:tracePt t="167907" x="4127500" y="6045200"/>
          <p14:tracePt t="167929" x="4146550" y="6045200"/>
          <p14:tracePt t="167945" x="4159250" y="6045200"/>
          <p14:tracePt t="167958" x="4178300" y="6045200"/>
          <p14:tracePt t="167974" x="4191000" y="6051550"/>
          <p14:tracePt t="167990" x="4210050" y="6051550"/>
          <p14:tracePt t="168007" x="4235450" y="6057900"/>
          <p14:tracePt t="168007" x="4248150" y="6057900"/>
          <p14:tracePt t="168035" x="4267200" y="6064250"/>
          <p14:tracePt t="168050" x="4273550" y="6064250"/>
          <p14:tracePt t="168057" x="4292600" y="6064250"/>
          <p14:tracePt t="168073" x="4330700" y="6070600"/>
          <p14:tracePt t="168095" x="4349750" y="6070600"/>
          <p14:tracePt t="168109" x="4375150" y="6070600"/>
          <p14:tracePt t="168124" x="4406900" y="6070600"/>
          <p14:tracePt t="168140" x="4432300" y="6070600"/>
          <p14:tracePt t="168157" x="4470400" y="6070600"/>
          <p14:tracePt t="168157" x="4483100" y="6070600"/>
          <p14:tracePt t="168185" x="4495800" y="6070600"/>
          <p14:tracePt t="168192" x="4514850" y="6070600"/>
          <p14:tracePt t="168207" x="4540250" y="6070600"/>
          <p14:tracePt t="168223" x="4572000" y="6064250"/>
          <p14:tracePt t="168247" x="4591050" y="6064250"/>
          <p14:tracePt t="168258" x="4616450" y="6064250"/>
          <p14:tracePt t="168274" x="4635500" y="6064250"/>
          <p14:tracePt t="168290" x="4654550" y="6064250"/>
          <p14:tracePt t="168307" x="4692650" y="6064250"/>
          <p14:tracePt t="168343" x="4705350" y="6064250"/>
          <p14:tracePt t="168350" x="4718050" y="6057900"/>
          <p14:tracePt t="168358" x="4749800" y="6057900"/>
          <p14:tracePt t="168358" x="4762500" y="6057900"/>
          <p14:tracePt t="168378" x="4787900" y="6057900"/>
          <p14:tracePt t="168395" x="4806950" y="6051550"/>
          <p14:tracePt t="168408" x="4826000" y="6051550"/>
          <p14:tracePt t="168424" x="4845050" y="6051550"/>
          <p14:tracePt t="168440" x="4864100" y="6045200"/>
          <p14:tracePt t="168456" x="4883150" y="6045200"/>
          <p14:tracePt t="168473" x="4921250" y="6045200"/>
          <p14:tracePt t="168503" x="4927600" y="6045200"/>
          <p14:tracePt t="168508" x="4946650" y="6045200"/>
          <p14:tracePt t="168508" x="4959350" y="6045200"/>
          <p14:tracePt t="168529" x="4972050" y="6045200"/>
          <p14:tracePt t="168545" x="4984750" y="6045200"/>
          <p14:tracePt t="168557" x="5003800" y="6045200"/>
          <p14:tracePt t="168573" x="5022850" y="6045200"/>
          <p14:tracePt t="168590" x="5041900" y="6045200"/>
          <p14:tracePt t="168606" x="5060950" y="6038850"/>
          <p14:tracePt t="168623" x="5105400" y="6038850"/>
          <p14:tracePt t="168651" x="5118100" y="6038850"/>
          <p14:tracePt t="168658" x="5130800" y="6038850"/>
          <p14:tracePt t="168658" x="5143500" y="6038850"/>
          <p14:tracePt t="168679" x="5162550" y="6032500"/>
          <p14:tracePt t="168695" x="5187950" y="6032500"/>
          <p14:tracePt t="168709" x="5207000" y="6032500"/>
          <p14:tracePt t="168725" x="5226050" y="6032500"/>
          <p14:tracePt t="168740" x="5245100" y="6032500"/>
          <p14:tracePt t="168757" x="5264150" y="6032500"/>
          <p14:tracePt t="168773" x="5289550" y="6032500"/>
          <p14:tracePt t="168773" x="5295900" y="6032500"/>
          <p14:tracePt t="168801" x="5302250" y="6032500"/>
          <p14:tracePt t="168809" x="5321300" y="6032500"/>
          <p14:tracePt t="168824" x="5346700" y="6032500"/>
          <p14:tracePt t="168845" x="5365750" y="6032500"/>
          <p14:tracePt t="168860" x="5378450" y="6032500"/>
          <p14:tracePt t="168874" x="5391150" y="6032500"/>
          <p14:tracePt t="168890" x="5410200" y="6032500"/>
          <p14:tracePt t="168907" x="5422900" y="6032500"/>
          <p14:tracePt t="168907" x="5429250" y="6032500"/>
          <p14:tracePt t="168928" x="5441950" y="6032500"/>
          <p14:tracePt t="168943" x="5461000" y="6032500"/>
          <p14:tracePt t="168966" x="5467350" y="6032500"/>
          <p14:tracePt t="168974" x="5480050" y="6032500"/>
          <p14:tracePt t="168989" x="5505450" y="6032500"/>
          <p14:tracePt t="169011" x="5518150" y="6032500"/>
          <p14:tracePt t="169023" x="5530850" y="6032500"/>
          <p14:tracePt t="169039" x="5543550" y="6032500"/>
          <p14:tracePt t="169056" x="5556250" y="6032500"/>
          <p14:tracePt t="169072" x="5588000" y="6032500"/>
          <p14:tracePt t="169103" x="5594350" y="6032500"/>
          <p14:tracePt t="169108" x="5607050" y="6032500"/>
          <p14:tracePt t="169123" x="5632450" y="6032500"/>
          <p14:tracePt t="169146" x="5645150" y="6032500"/>
          <p14:tracePt t="169159" x="5664200" y="6038850"/>
          <p14:tracePt t="169174" x="5676900" y="6038850"/>
          <p14:tracePt t="169189" x="5689600" y="6038850"/>
          <p14:tracePt t="169206" x="5702300" y="6038850"/>
          <p14:tracePt t="169222" x="5721350" y="6045200"/>
          <p14:tracePt t="169222" x="5727700" y="6045200"/>
          <p14:tracePt t="169252" x="5734050" y="6045200"/>
          <p14:tracePt t="169258" x="5740400" y="6045200"/>
          <p14:tracePt t="169274" x="5753100" y="6051550"/>
          <p14:tracePt t="169289" x="5765800" y="6051550"/>
          <p14:tracePt t="169310" x="5772150" y="6051550"/>
          <p14:tracePt t="169323" x="5784850" y="6051550"/>
          <p14:tracePt t="169339" x="5803900" y="6051550"/>
          <p14:tracePt t="169357" x="5822950" y="6051550"/>
          <p14:tracePt t="169373" x="5842000" y="6051550"/>
          <p14:tracePt t="169373" x="5848350" y="6051550"/>
          <p14:tracePt t="169401" x="5861050" y="6051550"/>
          <p14:tracePt t="169407" x="5873750" y="6057900"/>
          <p14:tracePt t="169423" x="5886450" y="6057900"/>
          <p14:tracePt t="169423" x="5892800" y="6057900"/>
          <p14:tracePt t="169445" x="5905500" y="6057900"/>
          <p14:tracePt t="169460" x="5918200" y="6057900"/>
          <p14:tracePt t="169475" x="5930900" y="6057900"/>
          <p14:tracePt t="169490" x="5949950" y="6057900"/>
          <p14:tracePt t="169506" x="5962650" y="6057900"/>
          <p14:tracePt t="169523" x="5981700" y="6057900"/>
          <p14:tracePt t="169544" x="6000750" y="6051550"/>
          <p14:tracePt t="169558" x="6013450" y="6051550"/>
          <p14:tracePt t="169558" x="6026150" y="6051550"/>
          <p14:tracePt t="169580" x="6045200" y="6051550"/>
          <p14:tracePt t="169596" x="6057900" y="6051550"/>
          <p14:tracePt t="169609" x="6076950" y="6051550"/>
          <p14:tracePt t="169625" x="6089650" y="6045200"/>
          <p14:tracePt t="169639" x="6108700" y="6045200"/>
          <p14:tracePt t="169656" x="6121400" y="6045200"/>
          <p14:tracePt t="169673" x="6134100" y="6045200"/>
          <p14:tracePt t="169673" x="6140450" y="6045200"/>
          <p14:tracePt t="169673" x="6146800" y="6038850"/>
          <p14:tracePt t="169702" x="6159500" y="6038850"/>
          <p14:tracePt t="169702" x="6165850" y="6038850"/>
          <p14:tracePt t="169715" x="6172200" y="6038850"/>
          <p14:tracePt t="169715" x="6178550" y="6038850"/>
          <p14:tracePt t="169730" x="6197600" y="6038850"/>
          <p14:tracePt t="169746" x="6210300" y="6038850"/>
          <p14:tracePt t="169760" x="6223000" y="6038850"/>
          <p14:tracePt t="169774" x="6229350" y="6038850"/>
          <p14:tracePt t="169789" x="6242050" y="6038850"/>
          <p14:tracePt t="169806" x="6254750" y="6038850"/>
          <p14:tracePt t="169823" x="6267450" y="6038850"/>
          <p14:tracePt t="169823" x="6273800" y="6038850"/>
          <p14:tracePt t="169823" x="6280150" y="6038850"/>
          <p14:tracePt t="169850" x="6286500" y="6045200"/>
          <p14:tracePt t="169859" x="6299200" y="6045200"/>
          <p14:tracePt t="169859" x="6305550" y="6045200"/>
          <p14:tracePt t="169881" x="6311900" y="6045200"/>
          <p14:tracePt t="169889" x="6330950" y="6051550"/>
          <p14:tracePt t="169913" x="6350000" y="6051550"/>
          <p14:tracePt t="169926" x="6362700" y="6051550"/>
          <p14:tracePt t="169940" x="6375400" y="6057900"/>
          <p14:tracePt t="169956" x="6394450" y="6057900"/>
          <p14:tracePt t="169974" x="6413500" y="6057900"/>
          <p14:tracePt t="169989" x="6438900" y="6064250"/>
          <p14:tracePt t="170011" x="6470650" y="6070600"/>
          <p14:tracePt t="170031" x="6483350" y="6070600"/>
          <p14:tracePt t="170039" x="6515100" y="6070600"/>
          <p14:tracePt t="170061" x="6534150" y="6070600"/>
          <p14:tracePt t="170078" x="6559550" y="6070600"/>
          <p14:tracePt t="170090" x="6578600" y="6070600"/>
          <p14:tracePt t="170105" x="6597650" y="6070600"/>
          <p14:tracePt t="170122" x="6616700" y="6070600"/>
          <p14:tracePt t="170122" x="6629400" y="6070600"/>
          <p14:tracePt t="170145" x="6654800" y="6076950"/>
          <p14:tracePt t="170145" x="6661150" y="6076950"/>
          <p14:tracePt t="170166" x="6673850" y="6076950"/>
          <p14:tracePt t="170174" x="6699250" y="6076950"/>
          <p14:tracePt t="170190" x="6743700" y="6076950"/>
          <p14:tracePt t="170212" x="6769100" y="6070600"/>
          <p14:tracePt t="170225" x="6800850" y="6070600"/>
          <p14:tracePt t="170241" x="6826250" y="6064250"/>
          <p14:tracePt t="170256" x="6851650" y="6064250"/>
          <p14:tracePt t="170273" x="6877050" y="6064250"/>
          <p14:tracePt t="170273" x="6889750" y="6057900"/>
          <p14:tracePt t="170295" x="6915150" y="6057900"/>
          <p14:tracePt t="170310" x="6946900" y="6051550"/>
          <p14:tracePt t="170324" x="6978650" y="6051550"/>
          <p14:tracePt t="170339" x="7029450" y="6045200"/>
          <p14:tracePt t="170361" x="7061200" y="6038850"/>
          <p14:tracePt t="170375" x="7092950" y="6038850"/>
          <p14:tracePt t="170390" x="7124700" y="6032500"/>
          <p14:tracePt t="170407" x="7156450" y="6026150"/>
          <p14:tracePt t="170423" x="7194550" y="6026150"/>
          <p14:tracePt t="170423" x="7213600" y="6019800"/>
          <p14:tracePt t="170445" x="7245350" y="6019800"/>
          <p14:tracePt t="170459" x="7277100" y="6019800"/>
          <p14:tracePt t="170475" x="7308850" y="6013450"/>
          <p14:tracePt t="170490" x="7353300" y="6013450"/>
          <p14:tracePt t="170512" x="7385050" y="6013450"/>
          <p14:tracePt t="170525" x="7410450" y="6013450"/>
          <p14:tracePt t="170540" x="7442200" y="6019800"/>
          <p14:tracePt t="170556" x="7467600" y="6019800"/>
          <p14:tracePt t="170572" x="7499350" y="6019800"/>
          <p14:tracePt t="170572" x="7512050" y="6019800"/>
          <p14:tracePt t="170594" x="7537450" y="6019800"/>
          <p14:tracePt t="170609" x="7575550" y="6026150"/>
          <p14:tracePt t="170631" x="7588250" y="6026150"/>
          <p14:tracePt t="170639" x="7626350" y="6026150"/>
          <p14:tracePt t="170661" x="7651750" y="6026150"/>
          <p14:tracePt t="170676" x="7677150" y="6026150"/>
          <p14:tracePt t="170690" x="7702550" y="6019800"/>
          <p14:tracePt t="170706" x="7721600" y="6019800"/>
          <p14:tracePt t="170723" x="7740650" y="6013450"/>
          <p14:tracePt t="170739" x="7766050" y="6013450"/>
          <p14:tracePt t="170739" x="7772400" y="6013450"/>
          <p14:tracePt t="170766" x="7791450" y="6013450"/>
          <p14:tracePt t="170781" x="7797800" y="6013450"/>
          <p14:tracePt t="170792" x="7810500" y="6013450"/>
          <p14:tracePt t="170812" x="7816850" y="6013450"/>
          <p14:tracePt t="170822" x="7823200" y="6019800"/>
          <p14:tracePt t="170840" x="7823200" y="6038850"/>
          <p14:tracePt t="170878"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9776"/>
            <a:ext cx="8229600" cy="1143000"/>
          </a:xfrm>
        </p:spPr>
        <p:txBody>
          <a:bodyPr/>
          <a:lstStyle/>
          <a:p>
            <a:r>
              <a:rPr lang="en-US" dirty="0" smtClean="0"/>
              <a:t>Generalization of XOR Encryption</a:t>
            </a:r>
            <a:endParaRPr lang="en-US" dirty="0"/>
          </a:p>
        </p:txBody>
      </p:sp>
      <p:sp>
        <p:nvSpPr>
          <p:cNvPr id="3" name="Content Placeholder 2"/>
          <p:cNvSpPr>
            <a:spLocks noGrp="1"/>
          </p:cNvSpPr>
          <p:nvPr>
            <p:ph idx="1"/>
          </p:nvPr>
        </p:nvSpPr>
        <p:spPr>
          <a:xfrm>
            <a:off x="179512" y="1268760"/>
            <a:ext cx="8640960" cy="4104456"/>
          </a:xfrm>
        </p:spPr>
        <p:txBody>
          <a:bodyPr>
            <a:normAutofit/>
          </a:bodyPr>
          <a:lstStyle/>
          <a:p>
            <a:endParaRPr lang="en-US" dirty="0"/>
          </a:p>
          <a:p>
            <a:pPr marL="0" indent="0">
              <a:buNone/>
            </a:pPr>
            <a:endParaRPr lang="en-US" dirty="0" smtClean="0"/>
          </a:p>
          <a:p>
            <a:endParaRPr lang="en-US" dirty="0" smtClean="0"/>
          </a:p>
          <a:p>
            <a:pPr marL="432000">
              <a:lnSpc>
                <a:spcPct val="150000"/>
              </a:lnSpc>
            </a:pPr>
            <a:r>
              <a:rPr lang="en-US" sz="2200" dirty="0" smtClean="0"/>
              <a:t>Message X will be point of a PSK constellation, say a QPSK. </a:t>
            </a:r>
          </a:p>
          <a:p>
            <a:pPr marL="432000">
              <a:lnSpc>
                <a:spcPct val="150000"/>
              </a:lnSpc>
            </a:pPr>
            <a:r>
              <a:rPr lang="en-US" sz="2200" dirty="0" smtClean="0"/>
              <a:t>Key Z is a random angle with uniform distribution in [0,2</a:t>
            </a:r>
            <a:r>
              <a:rPr lang="el-GR" sz="2200" dirty="0" smtClean="0"/>
              <a:t>π</a:t>
            </a:r>
            <a:r>
              <a:rPr lang="en-US" sz="2200" dirty="0" smtClean="0"/>
              <a:t>].</a:t>
            </a:r>
          </a:p>
          <a:p>
            <a:pPr marL="432000">
              <a:lnSpc>
                <a:spcPct val="150000"/>
              </a:lnSpc>
            </a:pPr>
            <a:r>
              <a:rPr lang="en-CA" sz="2200" dirty="0"/>
              <a:t>I(X;Y)=0 </a:t>
            </a:r>
            <a:r>
              <a:rPr lang="en-CA" sz="2200" dirty="0" smtClean="0"/>
              <a:t>means </a:t>
            </a:r>
            <a:r>
              <a:rPr lang="en-CA" sz="2200" dirty="0"/>
              <a:t>that the eavesdropper </a:t>
            </a:r>
            <a:r>
              <a:rPr lang="en-CA" sz="2200" dirty="0" smtClean="0"/>
              <a:t>cannot extract any information about </a:t>
            </a:r>
            <a:r>
              <a:rPr lang="en-CA" sz="2200" dirty="0"/>
              <a:t>X (</a:t>
            </a:r>
            <a:r>
              <a:rPr lang="en-CA" sz="2200" dirty="0" smtClean="0"/>
              <a:t>original PSK constellation point) </a:t>
            </a:r>
            <a:r>
              <a:rPr lang="en-CA" sz="2200" dirty="0"/>
              <a:t>by observing </a:t>
            </a:r>
            <a:r>
              <a:rPr lang="en-CA" sz="2200" dirty="0" smtClean="0"/>
              <a:t>Y. </a:t>
            </a:r>
            <a:endParaRPr lang="en-CA" sz="2200" dirty="0"/>
          </a:p>
        </p:txBody>
      </p:sp>
      <p:grpSp>
        <p:nvGrpSpPr>
          <p:cNvPr id="11" name="Group 15"/>
          <p:cNvGrpSpPr/>
          <p:nvPr/>
        </p:nvGrpSpPr>
        <p:grpSpPr>
          <a:xfrm>
            <a:off x="971600" y="1642909"/>
            <a:ext cx="7437246" cy="849987"/>
            <a:chOff x="899592" y="3429000"/>
            <a:chExt cx="7437246" cy="849987"/>
          </a:xfrm>
        </p:grpSpPr>
        <p:sp>
          <p:nvSpPr>
            <p:cNvPr id="18" name="Oval 17"/>
            <p:cNvSpPr>
              <a:spLocks noChangeArrowheads="1"/>
            </p:cNvSpPr>
            <p:nvPr/>
          </p:nvSpPr>
          <p:spPr bwMode="auto">
            <a:xfrm>
              <a:off x="1956277" y="3907160"/>
              <a:ext cx="304800" cy="304800"/>
            </a:xfrm>
            <a:prstGeom prst="ellipse">
              <a:avLst/>
            </a:prstGeom>
            <a:solidFill>
              <a:schemeClr val="accent1">
                <a:alpha val="46000"/>
              </a:schemeClr>
            </a:solidFill>
            <a:ln w="9525">
              <a:solidFill>
                <a:schemeClr val="tx1"/>
              </a:solidFill>
              <a:round/>
              <a:headEnd/>
              <a:tailEnd/>
            </a:ln>
            <a:effectLst/>
          </p:spPr>
          <p:txBody>
            <a:bodyPr wrap="none" anchor="ctr"/>
            <a:lstStyle/>
            <a:p>
              <a:endParaRPr lang="en-US"/>
            </a:p>
          </p:txBody>
        </p:sp>
        <p:sp>
          <p:nvSpPr>
            <p:cNvPr id="19" name="Line 6"/>
            <p:cNvSpPr>
              <a:spLocks noChangeShapeType="1"/>
            </p:cNvSpPr>
            <p:nvPr/>
          </p:nvSpPr>
          <p:spPr bwMode="auto">
            <a:xfrm>
              <a:off x="13466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0" name="Line 7"/>
            <p:cNvSpPr>
              <a:spLocks noChangeShapeType="1"/>
            </p:cNvSpPr>
            <p:nvPr/>
          </p:nvSpPr>
          <p:spPr bwMode="auto">
            <a:xfrm>
              <a:off x="22610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1" name="Line 8"/>
            <p:cNvSpPr>
              <a:spLocks noChangeShapeType="1"/>
            </p:cNvSpPr>
            <p:nvPr/>
          </p:nvSpPr>
          <p:spPr bwMode="auto">
            <a:xfrm>
              <a:off x="2108677" y="3526160"/>
              <a:ext cx="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2" name="Text Box 9"/>
            <p:cNvSpPr txBox="1">
              <a:spLocks noChangeArrowheads="1"/>
            </p:cNvSpPr>
            <p:nvPr/>
          </p:nvSpPr>
          <p:spPr bwMode="auto">
            <a:xfrm>
              <a:off x="1763688" y="3429000"/>
              <a:ext cx="328786"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Z</a:t>
              </a:r>
            </a:p>
          </p:txBody>
        </p:sp>
        <p:sp>
          <p:nvSpPr>
            <p:cNvPr id="23" name="Text Box 11"/>
            <p:cNvSpPr txBox="1">
              <a:spLocks noChangeArrowheads="1"/>
            </p:cNvSpPr>
            <p:nvPr/>
          </p:nvSpPr>
          <p:spPr bwMode="auto">
            <a:xfrm>
              <a:off x="2870678" y="3754760"/>
              <a:ext cx="5466160" cy="461665"/>
            </a:xfrm>
            <a:prstGeom prst="rect">
              <a:avLst/>
            </a:prstGeom>
            <a:noFill/>
            <a:ln w="9525">
              <a:noFill/>
              <a:miter lim="800000"/>
              <a:headEnd/>
              <a:tailEnd/>
            </a:ln>
            <a:effectLst/>
          </p:spPr>
          <p:txBody>
            <a:bodyPr wrap="none">
              <a:spAutoFit/>
            </a:bodyPr>
            <a:lstStyle/>
            <a:p>
              <a:pPr eaLnBrk="0" hangingPunct="0"/>
              <a:r>
                <a:rPr lang="en-US" sz="2400" dirty="0" smtClean="0">
                  <a:effectLst/>
                  <a:latin typeface="+mn-lt"/>
                </a:rPr>
                <a:t>Y=X+Z (mod 2π),  X,Y,Z are angle,  I(X;Y)=0</a:t>
              </a:r>
              <a:endParaRPr lang="en-US" sz="2400" dirty="0">
                <a:effectLst/>
                <a:latin typeface="+mn-lt"/>
              </a:endParaRPr>
            </a:p>
          </p:txBody>
        </p:sp>
        <p:sp>
          <p:nvSpPr>
            <p:cNvPr id="24" name="Text Box 10"/>
            <p:cNvSpPr txBox="1">
              <a:spLocks noChangeArrowheads="1"/>
            </p:cNvSpPr>
            <p:nvPr/>
          </p:nvSpPr>
          <p:spPr bwMode="auto">
            <a:xfrm>
              <a:off x="899592" y="3817322"/>
              <a:ext cx="344415"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X</a:t>
              </a:r>
            </a:p>
          </p:txBody>
        </p:sp>
      </p:grpSp>
      <p:sp>
        <p:nvSpPr>
          <p:cNvPr id="15" name="Slide Number Placeholder 14"/>
          <p:cNvSpPr>
            <a:spLocks noGrp="1"/>
          </p:cNvSpPr>
          <p:nvPr>
            <p:ph type="sldNum" sz="quarter" idx="12"/>
          </p:nvPr>
        </p:nvSpPr>
        <p:spPr>
          <a:xfrm>
            <a:off x="8676456" y="6465950"/>
            <a:ext cx="395287" cy="347426"/>
          </a:xfrm>
        </p:spPr>
        <p:txBody>
          <a:bodyPr/>
          <a:lstStyle/>
          <a:p>
            <a:fld id="{995B6B0D-9A43-4647-9594-9D9105F8855F}" type="slidenum">
              <a:rPr lang="en-US" smtClean="0"/>
              <a:pPr/>
              <a:t>3</a:t>
            </a:fld>
            <a:endParaRPr lang="en-US"/>
          </a:p>
        </p:txBody>
      </p:sp>
      <p:sp>
        <p:nvSpPr>
          <p:cNvPr id="25" name="TextBox 24"/>
          <p:cNvSpPr txBox="1"/>
          <p:nvPr/>
        </p:nvSpPr>
        <p:spPr>
          <a:xfrm>
            <a:off x="2020122" y="2074957"/>
            <a:ext cx="334447" cy="400110"/>
          </a:xfrm>
          <a:prstGeom prst="rect">
            <a:avLst/>
          </a:prstGeom>
          <a:noFill/>
        </p:spPr>
        <p:txBody>
          <a:bodyPr wrap="none" rtlCol="0">
            <a:spAutoFit/>
          </a:bodyPr>
          <a:lstStyle/>
          <a:p>
            <a:r>
              <a:rPr lang="en-US" sz="2000"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09920541"/>
      </p:ext>
    </p:extLst>
  </p:cSld>
  <p:clrMapOvr>
    <a:masterClrMapping/>
  </p:clrMapOvr>
  <mc:AlternateContent xmlns:mc="http://schemas.openxmlformats.org/markup-compatibility/2006">
    <mc:Choice xmlns:p14="http://schemas.microsoft.com/office/powerpoint/2010/main" Requires="p14">
      <p:transition spd="slow" p14:dur="2000" advTm="134360"/>
    </mc:Choice>
    <mc:Fallback>
      <p:transition spd="slow" advTm="13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3983" x="889000" y="1270000"/>
          <p14:tracePt t="3987" x="895350" y="1270000"/>
          <p14:tracePt t="3991" x="908050" y="1270000"/>
          <p14:tracePt t="4002" x="927100" y="1270000"/>
          <p14:tracePt t="4017" x="946150" y="1270000"/>
          <p14:tracePt t="4032" x="977900" y="1263650"/>
          <p14:tracePt t="4051" x="1003300" y="1270000"/>
          <p14:tracePt t="4066" x="1022350" y="1270000"/>
          <p14:tracePt t="4082" x="1054100" y="1276350"/>
          <p14:tracePt t="4098" x="1085850" y="1276350"/>
          <p14:tracePt t="4115" x="1117600" y="1276350"/>
          <p14:tracePt t="4132" x="1168400" y="1276350"/>
          <p14:tracePt t="4151" x="1206500" y="1276350"/>
          <p14:tracePt t="4166" x="1244600" y="1270000"/>
          <p14:tracePt t="4182" x="1282700" y="1263650"/>
          <p14:tracePt t="4199" x="1339850" y="1257300"/>
          <p14:tracePt t="4221" x="1377950" y="1250950"/>
          <p14:tracePt t="4235" x="1416050" y="1244600"/>
          <p14:tracePt t="4250" x="1447800" y="1238250"/>
          <p14:tracePt t="4267" x="1485900" y="1238250"/>
          <p14:tracePt t="4283" x="1549400" y="1238250"/>
          <p14:tracePt t="4283" x="1568450" y="1238250"/>
          <p14:tracePt t="4311" x="1587500" y="1238250"/>
          <p14:tracePt t="4318" x="1625600" y="1238250"/>
          <p14:tracePt t="4333" x="1689100" y="1231900"/>
          <p14:tracePt t="4355" x="1720850" y="1231900"/>
          <p14:tracePt t="4372" x="1765300" y="1225550"/>
          <p14:tracePt t="4384" x="1803400" y="1225550"/>
          <p14:tracePt t="4400" x="1847850" y="1225550"/>
          <p14:tracePt t="4417" x="1892300" y="1225550"/>
          <p14:tracePt t="4432" x="1955800" y="1225550"/>
          <p14:tracePt t="4454" x="2000250" y="1225550"/>
          <p14:tracePt t="4469" x="2038350" y="1219200"/>
          <p14:tracePt t="4483" x="2108200" y="1212850"/>
          <p14:tracePt t="4506" x="2152650" y="1212850"/>
          <p14:tracePt t="4521" x="2190750" y="1212850"/>
          <p14:tracePt t="4534" x="2235200" y="1212850"/>
          <p14:tracePt t="4550" x="2279650" y="1212850"/>
          <p14:tracePt t="4566" x="2336800" y="1219200"/>
          <p14:tracePt t="4566" x="2362200" y="1219200"/>
          <p14:tracePt t="4595" x="2381250" y="1219200"/>
          <p14:tracePt t="4604" x="2425700" y="1219200"/>
          <p14:tracePt t="4619" x="2470150" y="1219200"/>
          <p14:tracePt t="4634" x="2533650" y="1219200"/>
          <p14:tracePt t="4655" x="2571750" y="1219200"/>
          <p14:tracePt t="4670" x="2616200" y="1219200"/>
          <p14:tracePt t="4685" x="2654300" y="1225550"/>
          <p14:tracePt t="4701" x="2692400" y="1225550"/>
          <p14:tracePt t="4718" x="2730500" y="1231900"/>
          <p14:tracePt t="4718" x="2755900" y="1231900"/>
          <p14:tracePt t="4718" x="2774950" y="1231900"/>
          <p14:tracePt t="4746" x="2794000" y="1231900"/>
          <p14:tracePt t="4754" x="2832100" y="1231900"/>
          <p14:tracePt t="4769" x="2870200" y="1231900"/>
          <p14:tracePt t="4783" x="2927350" y="1238250"/>
          <p14:tracePt t="4806" x="2959100" y="1238250"/>
          <p14:tracePt t="4820" x="2997200" y="1244600"/>
          <p14:tracePt t="4835" x="3016250" y="1244600"/>
          <p14:tracePt t="4850" x="3035300" y="1244600"/>
          <p14:tracePt t="4867" x="3092450" y="1250950"/>
          <p14:tracePt t="4883" x="3168650" y="1250950"/>
          <p14:tracePt t="4883" x="3187700" y="1250950"/>
          <p14:tracePt t="4911" x="3213100" y="1250950"/>
          <p14:tracePt t="4919" x="3251200" y="1250950"/>
          <p14:tracePt t="4933" x="3314700" y="1250950"/>
          <p14:tracePt t="4955" x="3359150" y="1257300"/>
          <p14:tracePt t="4971" x="3403600" y="1257300"/>
          <p14:tracePt t="4984" x="3448050" y="1257300"/>
          <p14:tracePt t="5000" x="3492500" y="1257300"/>
          <p14:tracePt t="5016" x="3536950" y="1257300"/>
          <p14:tracePt t="5033" x="3606800" y="1250950"/>
          <p14:tracePt t="5054" x="3651250" y="1244600"/>
          <p14:tracePt t="5054" x="3670300" y="1244600"/>
          <p14:tracePt t="5076" x="3714750" y="1244600"/>
          <p14:tracePt t="5092" x="3759200" y="1244600"/>
          <p14:tracePt t="5105" x="3803650" y="1244600"/>
          <p14:tracePt t="5120" x="3848100" y="1244600"/>
          <p14:tracePt t="5133" x="3892550" y="1244600"/>
          <p14:tracePt t="5149" x="3937000" y="1244600"/>
          <p14:tracePt t="5167" x="3987800" y="1244600"/>
          <p14:tracePt t="5183" x="4051300" y="1250950"/>
          <p14:tracePt t="5183" x="4070350" y="1250950"/>
          <p14:tracePt t="5211" x="4114800" y="1250950"/>
          <p14:tracePt t="5225" x="4140200" y="1250950"/>
          <p14:tracePt t="5234" x="4184650" y="1250950"/>
          <p14:tracePt t="5249" x="4260850" y="1250950"/>
          <p14:tracePt t="5272" x="4305300" y="1244600"/>
          <p14:tracePt t="5285" x="4356100" y="1238250"/>
          <p14:tracePt t="5301" x="4400550" y="1231900"/>
          <p14:tracePt t="5317" x="4445000" y="1231900"/>
          <p14:tracePt t="5333" x="4508500" y="1231900"/>
          <p14:tracePt t="5333" x="4533900" y="1231900"/>
          <p14:tracePt t="5361" x="4552950" y="1231900"/>
          <p14:tracePt t="5370" x="4603750" y="1231900"/>
          <p14:tracePt t="5384" x="4648200" y="1231900"/>
          <p14:tracePt t="5384" x="4673600" y="1231900"/>
          <p14:tracePt t="5406" x="4718050" y="1231900"/>
          <p14:tracePt t="5422" x="4768850" y="1231900"/>
          <p14:tracePt t="5436" x="4813300" y="1238250"/>
          <p14:tracePt t="5450" x="4864100" y="1238250"/>
          <p14:tracePt t="5466" x="4908550" y="1238250"/>
          <p14:tracePt t="5483" x="4953000" y="1238250"/>
          <p14:tracePt t="5483" x="4978400" y="1244600"/>
          <p14:tracePt t="5483" x="5003800" y="1244600"/>
          <p14:tracePt t="5511" x="5029200" y="1244600"/>
          <p14:tracePt t="5520" x="5080000" y="1244600"/>
          <p14:tracePt t="5535" x="5149850" y="1244600"/>
          <p14:tracePt t="5558" x="5200650" y="1238250"/>
          <p14:tracePt t="5570" x="5251450" y="1238250"/>
          <p14:tracePt t="5585" x="5295900" y="1238250"/>
          <p14:tracePt t="5601" x="5340350" y="1238250"/>
          <p14:tracePt t="5615" x="5384800" y="1238250"/>
          <p14:tracePt t="5633" x="5429250" y="1238250"/>
          <p14:tracePt t="5649" x="5492750" y="1238250"/>
          <p14:tracePt t="5669" x="5537200" y="1231900"/>
          <p14:tracePt t="5685" x="5600700" y="1231900"/>
          <p14:tracePt t="5708" x="5638800" y="1231900"/>
          <p14:tracePt t="5720" x="5676900" y="1231900"/>
          <p14:tracePt t="5734" x="5715000" y="1238250"/>
          <p14:tracePt t="5753" x="5746750" y="1238250"/>
          <p14:tracePt t="5766" x="5778500" y="1244600"/>
          <p14:tracePt t="5783" x="5810250" y="1244600"/>
          <p14:tracePt t="5799" x="5861050" y="1244600"/>
          <p14:tracePt t="5835" x="5873750" y="1250950"/>
          <p14:tracePt t="5841" x="5892800" y="1250950"/>
          <p14:tracePt t="5849" x="5949950" y="1257300"/>
          <p14:tracePt t="5871" x="5981700" y="1263650"/>
          <p14:tracePt t="5886" x="6013450" y="1270000"/>
          <p14:tracePt t="5903" x="6045200" y="1276350"/>
          <p14:tracePt t="5915" x="6076950" y="1276350"/>
          <p14:tracePt t="5933" x="6108700" y="1282700"/>
          <p14:tracePt t="5949" x="6153150" y="1289050"/>
          <p14:tracePt t="5970" x="6184900" y="1295400"/>
          <p14:tracePt t="5984" x="6223000" y="1295400"/>
          <p14:tracePt t="6000" x="6273800" y="1301750"/>
          <p14:tracePt t="6022" x="6311900" y="1301750"/>
          <p14:tracePt t="6036" x="6350000" y="1301750"/>
          <p14:tracePt t="6050" x="6388100" y="1301750"/>
          <p14:tracePt t="6065" x="6426200" y="1301750"/>
          <p14:tracePt t="6082" x="6464300" y="1301750"/>
          <p14:tracePt t="6099" x="6527800" y="1301750"/>
          <p14:tracePt t="6099" x="6546850" y="1301750"/>
          <p14:tracePt t="6127" x="6572250" y="1301750"/>
          <p14:tracePt t="6134" x="6616700" y="1295400"/>
          <p14:tracePt t="6134" x="6635750" y="1295400"/>
          <p14:tracePt t="6157" x="6654800" y="1295400"/>
          <p14:tracePt t="6166" x="6680200" y="1295400"/>
          <p14:tracePt t="6187" x="6743700" y="1295400"/>
          <p14:tracePt t="6201" x="6794500" y="1295400"/>
          <p14:tracePt t="6216" x="6845300" y="1301750"/>
          <p14:tracePt t="6233" x="6896100" y="1301750"/>
          <p14:tracePt t="6249" x="6965950" y="1295400"/>
          <p14:tracePt t="6249" x="6991350" y="1289050"/>
          <p14:tracePt t="6275" x="7016750" y="1289050"/>
          <p14:tracePt t="6275" x="7048500" y="1289050"/>
          <p14:tracePt t="6292" x="7073900" y="1282700"/>
          <p14:tracePt t="6300" x="7175500" y="1276350"/>
          <p14:tracePt t="6322" x="7245350" y="1270000"/>
          <p14:tracePt t="6335" x="7321550" y="1270000"/>
          <p14:tracePt t="6350" x="7397750" y="1263650"/>
          <p14:tracePt t="6365" x="7473950" y="1257300"/>
          <p14:tracePt t="6382" x="7550150" y="1257300"/>
          <p14:tracePt t="6399" x="7658100" y="1250950"/>
          <p14:tracePt t="6399" x="7689850" y="1244600"/>
          <p14:tracePt t="6427" x="7727950" y="1244600"/>
          <p14:tracePt t="6435" x="7791450" y="1238250"/>
          <p14:tracePt t="6451" x="7867650" y="1231900"/>
          <p14:tracePt t="6472" x="7924800" y="1225550"/>
          <p14:tracePt t="6489" x="7975600" y="1219200"/>
          <p14:tracePt t="6501" x="8020050" y="1212850"/>
          <p14:tracePt t="6516" x="8064500" y="1206500"/>
          <p14:tracePt t="6533" x="8102600" y="1200150"/>
          <p14:tracePt t="6549" x="8147050" y="1200150"/>
          <p14:tracePt t="6549" x="8159750" y="1200150"/>
          <p14:tracePt t="6579" x="8166100" y="1200150"/>
          <p14:tracePt t="6585" x="8178800" y="1193800"/>
          <p14:tracePt t="6601" x="8178800" y="1200150"/>
          <p14:tracePt t="6615" x="8159750" y="1206500"/>
          <p14:tracePt t="6656" x="0" y="0"/>
        </p14:tracePtLst>
        <p14:tracePtLst>
          <p14:tracePt t="17643" x="1333500" y="2571750"/>
          <p14:tracePt t="17650" x="1327150" y="2571750"/>
          <p14:tracePt t="17654" x="1320800" y="2578100"/>
          <p14:tracePt t="17664" x="1301750" y="2584450"/>
          <p14:tracePt t="17678" x="1282700" y="2584450"/>
          <p14:tracePt t="17694" x="1257300" y="2590800"/>
          <p14:tracePt t="17711" x="1225550" y="2597150"/>
          <p14:tracePt t="17729" x="1206500" y="2597150"/>
          <p14:tracePt t="17744" x="1181100" y="2590800"/>
          <p14:tracePt t="17761" x="1155700" y="2590800"/>
          <p14:tracePt t="17778" x="1130300" y="2584450"/>
          <p14:tracePt t="17794" x="1085850" y="2571750"/>
          <p14:tracePt t="17814" x="1054100" y="2565400"/>
          <p14:tracePt t="17828" x="1028700" y="2559050"/>
          <p14:tracePt t="17845" x="1003300" y="2546350"/>
          <p14:tracePt t="17861" x="958850" y="2527300"/>
          <p14:tracePt t="17879" x="933450" y="2514600"/>
          <p14:tracePt t="17894" x="914400" y="2495550"/>
          <p14:tracePt t="17911" x="895350" y="2476500"/>
          <p14:tracePt t="17927" x="882650" y="2451100"/>
          <p14:tracePt t="17944" x="863600" y="2413000"/>
          <p14:tracePt t="17964" x="850900" y="2387600"/>
          <p14:tracePt t="17979" x="844550" y="2362200"/>
          <p14:tracePt t="17995" x="838200" y="2336800"/>
          <p14:tracePt t="18011" x="831850" y="2298700"/>
          <p14:tracePt t="18029" x="831850" y="2273300"/>
          <p14:tracePt t="18045" x="831850" y="2247900"/>
          <p14:tracePt t="18061" x="838200" y="2216150"/>
          <p14:tracePt t="18077" x="838200" y="2190750"/>
          <p14:tracePt t="18094" x="850900" y="2146300"/>
          <p14:tracePt t="18113" x="863600" y="2108200"/>
          <p14:tracePt t="18138" x="869950" y="2101850"/>
          <p14:tracePt t="18145" x="882650" y="2070100"/>
          <p14:tracePt t="18167" x="895350" y="2051050"/>
          <p14:tracePt t="18183" x="908050" y="2032000"/>
          <p14:tracePt t="18197" x="920750" y="2019300"/>
          <p14:tracePt t="18212" x="939800" y="2006600"/>
          <p14:tracePt t="18228" x="952500" y="1993900"/>
          <p14:tracePt t="18245" x="977900" y="1974850"/>
          <p14:tracePt t="18245" x="984250" y="1968500"/>
          <p14:tracePt t="18273" x="1003300" y="1955800"/>
          <p14:tracePt t="18288" x="1016000" y="1955800"/>
          <p14:tracePt t="18296" x="1047750" y="1943100"/>
          <p14:tracePt t="18317" x="1066800" y="1936750"/>
          <p14:tracePt t="18332" x="1085850" y="1930400"/>
          <p14:tracePt t="18346" x="1111250" y="1930400"/>
          <p14:tracePt t="18363" x="1123950" y="1930400"/>
          <p14:tracePt t="18378" x="1143000" y="1930400"/>
          <p14:tracePt t="18396" x="1181100" y="1930400"/>
          <p14:tracePt t="18396" x="1187450" y="1930400"/>
          <p14:tracePt t="18423" x="1200150" y="1930400"/>
          <p14:tracePt t="18432" x="1219200" y="1930400"/>
          <p14:tracePt t="18446" x="1244600" y="1936750"/>
          <p14:tracePt t="18462" x="1270000" y="1943100"/>
          <p14:tracePt t="18484" x="1289050" y="1955800"/>
          <p14:tracePt t="18497" x="1314450" y="1962150"/>
          <p14:tracePt t="18512" x="1339850" y="1974850"/>
          <p14:tracePt t="18528" x="1358900" y="1987550"/>
          <p14:tracePt t="18545" x="1397000" y="2006600"/>
          <p14:tracePt t="18545" x="1409700" y="2012950"/>
          <p14:tracePt t="18573" x="1422400" y="2019300"/>
          <p14:tracePt t="18582" x="1441450" y="2038350"/>
          <p14:tracePt t="18597" x="1460500" y="2057400"/>
          <p14:tracePt t="18612" x="1492250" y="2082800"/>
          <p14:tracePt t="18633" x="1504950" y="2101850"/>
          <p14:tracePt t="18647" x="1524000" y="2120900"/>
          <p14:tracePt t="18662" x="1536700" y="2146300"/>
          <p14:tracePt t="18678" x="1549400" y="2165350"/>
          <p14:tracePt t="18695" x="1568450" y="2197100"/>
          <p14:tracePt t="18695" x="1574800" y="2203450"/>
          <p14:tracePt t="18723" x="1574800" y="2209800"/>
          <p14:tracePt t="18731" x="1581150" y="2235200"/>
          <p14:tracePt t="18747" x="1587500" y="2254250"/>
          <p14:tracePt t="18761" x="1593850" y="2292350"/>
          <p14:tracePt t="18783" x="1593850" y="2324100"/>
          <p14:tracePt t="18798" x="1593850" y="2343150"/>
          <p14:tracePt t="18812" x="1587500" y="2362200"/>
          <p14:tracePt t="18828" x="1587500" y="2381250"/>
          <p14:tracePt t="18845" x="1574800" y="2406650"/>
          <p14:tracePt t="18845" x="1568450" y="2419350"/>
          <p14:tracePt t="18873" x="1562100" y="2425700"/>
          <p14:tracePt t="18881" x="1536700" y="2457450"/>
          <p14:tracePt t="18904" x="1530350" y="2470150"/>
          <p14:tracePt t="18912" x="1504950" y="2501900"/>
          <p14:tracePt t="18935" x="1479550" y="2520950"/>
          <p14:tracePt t="18949" x="1460500" y="2540000"/>
          <p14:tracePt t="18963" x="1441450" y="2552700"/>
          <p14:tracePt t="18978" x="1416050" y="2565400"/>
          <p14:tracePt t="18995" x="1384300" y="2578100"/>
          <p14:tracePt t="18995" x="1371600" y="2584450"/>
          <p14:tracePt t="19023" x="1358900" y="2584450"/>
          <p14:tracePt t="19031" x="1333500" y="2590800"/>
          <p14:tracePt t="19047" x="1314450" y="2597150"/>
          <p14:tracePt t="19061" x="1276350" y="2609850"/>
          <p14:tracePt t="19084" x="1244600" y="2616200"/>
          <p14:tracePt t="19098" x="1219200" y="2622550"/>
          <p14:tracePt t="19112" x="1187450" y="2628900"/>
          <p14:tracePt t="19129" x="1149350" y="2635250"/>
          <p14:tracePt t="19145" x="1098550" y="2635250"/>
          <p14:tracePt t="19145" x="1079500" y="2635250"/>
          <p14:tracePt t="19173" x="1060450" y="2635250"/>
          <p14:tracePt t="19181" x="1028700" y="2635250"/>
          <p14:tracePt t="19196" x="990600" y="2635250"/>
          <p14:tracePt t="19211" x="933450" y="2622550"/>
          <p14:tracePt t="19234" x="901700" y="2609850"/>
          <p14:tracePt t="19247" x="869950" y="2590800"/>
          <p14:tracePt t="19262" x="844550" y="2578100"/>
          <p14:tracePt t="19278" x="819150" y="2552700"/>
          <p14:tracePt t="19295" x="800100" y="2533650"/>
          <p14:tracePt t="19295" x="787400" y="2520950"/>
          <p14:tracePt t="19295" x="781050" y="2508250"/>
          <p14:tracePt t="19324" x="774700" y="2495550"/>
          <p14:tracePt t="19324" x="762000" y="2482850"/>
          <p14:tracePt t="19339" x="755650" y="2470150"/>
          <p14:tracePt t="19347" x="742950" y="2419350"/>
          <p14:tracePt t="19368" x="742950" y="2387600"/>
          <p14:tracePt t="19383" x="736600" y="2343150"/>
          <p14:tracePt t="19397" x="742950" y="2305050"/>
          <p14:tracePt t="19414" x="742950" y="2273300"/>
          <p14:tracePt t="19428" x="749300" y="2241550"/>
          <p14:tracePt t="19446" x="755650" y="2216150"/>
          <p14:tracePt t="19462" x="787400" y="2159000"/>
          <p14:tracePt t="19491" x="800100" y="2146300"/>
          <p14:tracePt t="19497" x="831850" y="2108200"/>
          <p14:tracePt t="19519" x="857250" y="2082800"/>
          <p14:tracePt t="19533" x="889000" y="2057400"/>
          <p14:tracePt t="19549" x="920750" y="2032000"/>
          <p14:tracePt t="19563" x="952500" y="2019300"/>
          <p14:tracePt t="19578" x="990600" y="2000250"/>
          <p14:tracePt t="19595" x="1028700" y="1987550"/>
          <p14:tracePt t="19611" x="1092200" y="1968500"/>
          <p14:tracePt t="19633" x="1130300" y="1955800"/>
          <p14:tracePt t="19648" x="1174750" y="1949450"/>
          <p14:tracePt t="19662" x="1219200" y="1949450"/>
          <p14:tracePt t="19678" x="1270000" y="1949450"/>
          <p14:tracePt t="19700" x="1308100" y="1955800"/>
          <p14:tracePt t="19713" x="1339850" y="1962150"/>
          <p14:tracePt t="19728" x="1371600" y="1974850"/>
          <p14:tracePt t="19745" x="1403350" y="1993900"/>
          <p14:tracePt t="19761" x="1441450" y="2025650"/>
          <p14:tracePt t="19761" x="1454150" y="2032000"/>
          <p14:tracePt t="19788" x="1466850" y="2044700"/>
          <p14:tracePt t="19797" x="1485900" y="2070100"/>
          <p14:tracePt t="19812" x="1498600" y="2095500"/>
          <p14:tracePt t="19828" x="1517650" y="2146300"/>
          <p14:tracePt t="19851" x="1530350" y="2178050"/>
          <p14:tracePt t="19863" x="1536700" y="2209800"/>
          <p14:tracePt t="19879" x="1536700" y="2241550"/>
          <p14:tracePt t="19894" x="1536700" y="2273300"/>
          <p14:tracePt t="19912" x="1530350" y="2330450"/>
          <p14:tracePt t="19912" x="1524000" y="2349500"/>
          <p14:tracePt t="19940" x="1517650" y="2368550"/>
          <p14:tracePt t="19947" x="1498600" y="2400300"/>
          <p14:tracePt t="19963" x="1473200" y="2457450"/>
          <p14:tracePt t="19984" x="1447800" y="2482850"/>
          <p14:tracePt t="20001" x="1416050" y="2508250"/>
          <p14:tracePt t="20014" x="1384300" y="2527300"/>
          <p14:tracePt t="20028" x="1352550" y="2546350"/>
          <p14:tracePt t="20044" x="1320800" y="2552700"/>
          <p14:tracePt t="20061" x="1276350" y="2565400"/>
          <p14:tracePt t="20083" x="1244600" y="2565400"/>
          <p14:tracePt t="20083" x="1231900" y="2565400"/>
          <p14:tracePt t="20103" x="1200150" y="2571750"/>
          <p14:tracePt t="20121" x="1187450" y="2578100"/>
          <p14:tracePt t="20127" x="1168400" y="2578100"/>
          <p14:tracePt t="20173" x="0" y="0"/>
        </p14:tracePtLst>
        <p14:tracePtLst>
          <p14:tracePt t="27740" x="2089150" y="2070100"/>
          <p14:tracePt t="27745" x="2082800" y="2070100"/>
          <p14:tracePt t="27753" x="2070100" y="2076450"/>
          <p14:tracePt t="27759" x="2044700" y="2076450"/>
          <p14:tracePt t="27775" x="2012950" y="2082800"/>
          <p14:tracePt t="27791" x="1981200" y="2089150"/>
          <p14:tracePt t="27809" x="1955800" y="2089150"/>
          <p14:tracePt t="27809" x="1943100" y="2089150"/>
          <p14:tracePt t="27828" x="1917700" y="2089150"/>
          <p14:tracePt t="27845" x="1892300" y="2082800"/>
          <p14:tracePt t="27859" x="1873250" y="2076450"/>
          <p14:tracePt t="27875" x="1847850" y="2063750"/>
          <p14:tracePt t="27896" x="1835150" y="2051050"/>
          <p14:tracePt t="27910" x="1822450" y="2032000"/>
          <p14:tracePt t="27925" x="1809750" y="2019300"/>
          <p14:tracePt t="27942" x="1797050" y="2000250"/>
          <p14:tracePt t="27958" x="1790700" y="1974850"/>
          <p14:tracePt t="27975" x="1778000" y="1943100"/>
          <p14:tracePt t="27993" x="1778000" y="1911350"/>
          <p14:tracePt t="28008" x="1778000" y="1879600"/>
          <p14:tracePt t="28025" x="1778000" y="1841500"/>
          <p14:tracePt t="28045" x="1778000" y="1816100"/>
          <p14:tracePt t="28060" x="1784350" y="1784350"/>
          <p14:tracePt t="28075" x="1790700" y="1758950"/>
          <p14:tracePt t="28092" x="1803400" y="1727200"/>
          <p14:tracePt t="28108" x="1816100" y="1695450"/>
          <p14:tracePt t="28125" x="1841500" y="1657350"/>
          <p14:tracePt t="28145" x="1866900" y="1631950"/>
          <p14:tracePt t="28159" x="1885950" y="1606550"/>
          <p14:tracePt t="28175" x="1917700" y="1587500"/>
          <p14:tracePt t="28195" x="1943100" y="1568450"/>
          <p14:tracePt t="28209" x="1968500" y="1562100"/>
          <p14:tracePt t="28224" x="2000250" y="1555750"/>
          <p14:tracePt t="28242" x="2025650" y="1549400"/>
          <p14:tracePt t="28259" x="2044700" y="1543050"/>
          <p14:tracePt t="28275" x="2082800" y="1543050"/>
          <p14:tracePt t="28294" x="2108200" y="1549400"/>
          <p14:tracePt t="28309" x="2127250" y="1555750"/>
          <p14:tracePt t="28325" x="2146300" y="1562100"/>
          <p14:tracePt t="28342" x="2178050" y="1581150"/>
          <p14:tracePt t="28361" x="2197100" y="1587500"/>
          <p14:tracePt t="28375" x="2209800" y="1600200"/>
          <p14:tracePt t="28392" x="2222500" y="1612900"/>
          <p14:tracePt t="28408" x="2235200" y="1619250"/>
          <p14:tracePt t="28425" x="2260600" y="1638300"/>
          <p14:tracePt t="28445" x="2273300" y="1651000"/>
          <p14:tracePt t="28459" x="2286000" y="1670050"/>
          <p14:tracePt t="28475" x="2305050" y="1682750"/>
          <p14:tracePt t="28492" x="2324100" y="1701800"/>
          <p14:tracePt t="28510" x="2336800" y="1714500"/>
          <p14:tracePt t="28525" x="2349500" y="1733550"/>
          <p14:tracePt t="28542" x="2355850" y="1752600"/>
          <p14:tracePt t="28558" x="2362200" y="1771650"/>
          <p14:tracePt t="28575" x="2368550" y="1803400"/>
          <p14:tracePt t="28595" x="2374900" y="1822450"/>
          <p14:tracePt t="28609" x="2374900" y="1841500"/>
          <p14:tracePt t="28625" x="2374900" y="1860550"/>
          <p14:tracePt t="28641" x="2374900" y="1892300"/>
          <p14:tracePt t="28660" x="2374900" y="1917700"/>
          <p14:tracePt t="28676" x="2368550" y="1936750"/>
          <p14:tracePt t="28692" x="2355850" y="1962150"/>
          <p14:tracePt t="28708" x="2343150" y="1981200"/>
          <p14:tracePt t="28725" x="2317750" y="2019300"/>
          <p14:tracePt t="28745" x="2298700" y="2038350"/>
          <p14:tracePt t="28760" x="2279650" y="2051050"/>
          <p14:tracePt t="28775" x="2254250" y="2070100"/>
          <p14:tracePt t="28791" x="2222500" y="2095500"/>
          <p14:tracePt t="28810" x="2184400" y="2108200"/>
          <p14:tracePt t="28825" x="2133600" y="2139950"/>
          <p14:tracePt t="28867" x="0" y="0"/>
        </p14:tracePtLst>
        <p14:tracePtLst>
          <p14:tracePt t="39766" x="1219200" y="2527300"/>
          <p14:tracePt t="39770" x="1200150" y="2533650"/>
          <p14:tracePt t="39779" x="1181100" y="2540000"/>
          <p14:tracePt t="39786" x="1130300" y="2552700"/>
          <p14:tracePt t="39804" x="1085850" y="2565400"/>
          <p14:tracePt t="39820" x="1016000" y="2565400"/>
          <p14:tracePt t="39838" x="977900" y="2552700"/>
          <p14:tracePt t="39853" x="933450" y="2540000"/>
          <p14:tracePt t="39870" x="882650" y="2508250"/>
          <p14:tracePt t="39890" x="850900" y="2482850"/>
          <p14:tracePt t="39904" x="819150" y="2451100"/>
          <p14:tracePt t="39920" x="800100" y="2419350"/>
          <p14:tracePt t="39937" x="781050" y="2387600"/>
          <p14:tracePt t="39953" x="774700" y="2349500"/>
          <p14:tracePt t="39970" x="781050" y="2292350"/>
          <p14:tracePt t="39988" x="800100" y="2254250"/>
          <p14:tracePt t="40003" x="819150" y="2209800"/>
          <p14:tracePt t="40020" x="863600" y="2139950"/>
          <p14:tracePt t="40039" x="901700" y="2101850"/>
          <p14:tracePt t="40054" x="939800" y="2063750"/>
          <p14:tracePt t="40070" x="971550" y="2032000"/>
          <p14:tracePt t="40087" x="1016000" y="2006600"/>
          <p14:tracePt t="40103" x="1060450" y="1987550"/>
          <p14:tracePt t="40119" x="1136650" y="1968500"/>
          <p14:tracePt t="40140" x="1187450" y="1962150"/>
          <p14:tracePt t="40154" x="1238250" y="1968500"/>
          <p14:tracePt t="40170" x="1301750" y="1981200"/>
          <p14:tracePt t="40189" x="1346200" y="1993900"/>
          <p14:tracePt t="40203" x="1390650" y="2012950"/>
          <p14:tracePt t="40220" x="1416050" y="2038350"/>
          <p14:tracePt t="40237" x="1441450" y="2070100"/>
          <p14:tracePt t="40253" x="1460500" y="2101850"/>
          <p14:tracePt t="40269" x="1479550" y="2165350"/>
          <p14:tracePt t="40290" x="1492250" y="2203450"/>
          <p14:tracePt t="40304" x="1492250" y="2241550"/>
          <p14:tracePt t="40320" x="1473200" y="2298700"/>
          <p14:tracePt t="40340" x="1460500" y="2336800"/>
          <p14:tracePt t="40355" x="1447800" y="2368550"/>
          <p14:tracePt t="40370" x="1422400" y="2393950"/>
          <p14:tracePt t="40387" x="1390650" y="2413000"/>
          <p14:tracePt t="40403" x="1358900" y="2432050"/>
          <p14:tracePt t="40420" x="1295400" y="2451100"/>
          <p14:tracePt t="40440" x="1244600" y="2470150"/>
          <p14:tracePt t="40454" x="1193800" y="2489200"/>
          <p14:tracePt t="40470" x="1155700" y="2495550"/>
          <p14:tracePt t="40486" x="1104900" y="2508250"/>
          <p14:tracePt t="40506" x="1085850" y="2514600"/>
          <p14:tracePt t="40520" x="1079500" y="2514600"/>
          <p14:tracePt t="40537" x="1073150" y="2489200"/>
          <p14:tracePt t="40573" x="0" y="0"/>
        </p14:tracePtLst>
        <p14:tracePtLst>
          <p14:tracePt t="40957" x="2063750" y="2120900"/>
          <p14:tracePt t="40967" x="2032000" y="2127250"/>
          <p14:tracePt t="40970" x="2000250" y="2127250"/>
          <p14:tracePt t="40979" x="1968500" y="2133600"/>
          <p14:tracePt t="40986" x="1905000" y="2139950"/>
          <p14:tracePt t="41003" x="1847850" y="2133600"/>
          <p14:tracePt t="41019" x="1790700" y="2114550"/>
          <p14:tracePt t="41019" x="1771650" y="2108200"/>
          <p14:tracePt t="41040" x="1727200" y="2076450"/>
          <p14:tracePt t="41054" x="1689100" y="2044700"/>
          <p14:tracePt t="41070" x="1663700" y="2006600"/>
          <p14:tracePt t="41086" x="1644650" y="1949450"/>
          <p14:tracePt t="41105" x="1638300" y="1911350"/>
          <p14:tracePt t="41120" x="1638300" y="1866900"/>
          <p14:tracePt t="41136" x="1657350" y="1822450"/>
          <p14:tracePt t="41153" x="1689100" y="1765300"/>
          <p14:tracePt t="41169" x="1733550" y="1714500"/>
          <p14:tracePt t="41169" x="1752600" y="1689100"/>
          <p14:tracePt t="41189" x="1809750" y="1644650"/>
          <p14:tracePt t="41204" x="1866900" y="1606550"/>
          <p14:tracePt t="41221" x="1924050" y="1581150"/>
          <p14:tracePt t="41236" x="2019300" y="1562100"/>
          <p14:tracePt t="41256" x="2082800" y="1555750"/>
          <p14:tracePt t="41270" x="2114550" y="1555750"/>
          <p14:tracePt t="41286" x="2146300" y="1562100"/>
          <p14:tracePt t="41303" x="2228850" y="1587500"/>
          <p14:tracePt t="41321" x="2324100" y="1638300"/>
          <p14:tracePt t="41321" x="2349500" y="1663700"/>
          <p14:tracePt t="41350" x="2374900" y="1682750"/>
          <p14:tracePt t="41357" x="2413000" y="1739900"/>
          <p14:tracePt t="41357" x="2432050" y="1765300"/>
          <p14:tracePt t="41377" x="2444750" y="1790700"/>
          <p14:tracePt t="41377" x="2451100" y="1816100"/>
          <p14:tracePt t="41394" x="2463800" y="1854200"/>
          <p14:tracePt t="41408" x="2463800" y="1885950"/>
          <p14:tracePt t="41423" x="2451100" y="1917700"/>
          <p14:tracePt t="41439" x="2419350" y="1949450"/>
          <p14:tracePt t="41455" x="2368550" y="1993900"/>
          <p14:tracePt t="41472" x="2298700" y="2025650"/>
          <p14:tracePt t="41487" x="2197100" y="2051050"/>
          <p14:tracePt t="41508" x="2152650" y="2057400"/>
          <p14:tracePt t="41522" x="2114550" y="2063750"/>
          <p14:tracePt t="41537" x="2089150" y="2057400"/>
          <p14:tracePt t="41559" x="2082800" y="2051050"/>
          <p14:tracePt t="41598" x="0" y="0"/>
        </p14:tracePtLst>
        <p14:tracePtLst>
          <p14:tracePt t="42393" x="3365500" y="2438400"/>
          <p14:tracePt t="42403" x="3378200" y="2438400"/>
          <p14:tracePt t="42406" x="3397250" y="2444750"/>
          <p14:tracePt t="42412" x="3409950" y="2451100"/>
          <p14:tracePt t="42421" x="3441700" y="2457450"/>
          <p14:tracePt t="42435" x="3479800" y="2470150"/>
          <p14:tracePt t="42453" x="3536950" y="2482850"/>
          <p14:tracePt t="42471" x="3581400" y="2495550"/>
          <p14:tracePt t="42487" x="3625850" y="2501900"/>
          <p14:tracePt t="42503" x="3676650" y="2501900"/>
          <p14:tracePt t="42520" x="3721100" y="2508250"/>
          <p14:tracePt t="42538" x="3797300" y="2508250"/>
          <p14:tracePt t="42538" x="3822700" y="2508250"/>
          <p14:tracePt t="42565" x="3841750" y="2514600"/>
          <p14:tracePt t="42573" x="3892550" y="2514600"/>
          <p14:tracePt t="42588" x="3937000" y="2520950"/>
          <p14:tracePt t="42603" x="4006850" y="2520950"/>
          <p14:tracePt t="42626" x="4044950" y="2520950"/>
          <p14:tracePt t="42639" x="4089400" y="2520950"/>
          <p14:tracePt t="42655" x="4127500" y="2520950"/>
          <p14:tracePt t="42670" x="4171950" y="2527300"/>
          <p14:tracePt t="42687" x="4235450" y="2527300"/>
          <p14:tracePt t="42687" x="4254500" y="2527300"/>
          <p14:tracePt t="42716" x="4273550" y="2527300"/>
          <p14:tracePt t="42723" x="4311650" y="2527300"/>
          <p14:tracePt t="42739" x="4349750" y="2527300"/>
          <p14:tracePt t="42754" x="4406900" y="2527300"/>
          <p14:tracePt t="42776" x="4445000" y="2527300"/>
          <p14:tracePt t="42789" x="4483100" y="2527300"/>
          <p14:tracePt t="42805" x="4521200" y="2520950"/>
          <p14:tracePt t="42820" x="4552950" y="2520950"/>
          <p14:tracePt t="42837" x="4610100" y="2514600"/>
          <p14:tracePt t="42837" x="4622800" y="2514600"/>
          <p14:tracePt t="42866" x="4641850" y="2514600"/>
          <p14:tracePt t="42873" x="4673600" y="2508250"/>
          <p14:tracePt t="42873" x="4692650" y="2508250"/>
          <p14:tracePt t="42895" x="4705350" y="2501900"/>
          <p14:tracePt t="42903" x="4749800" y="2489200"/>
          <p14:tracePt t="42926" x="4775200" y="2476500"/>
          <p14:tracePt t="42940" x="4794250" y="2463800"/>
          <p14:tracePt t="42955" x="4813300" y="2457450"/>
          <p14:tracePt t="42971" x="4826000" y="2451100"/>
          <p14:tracePt t="42987" x="4832350" y="2451100"/>
          <p14:tracePt t="43003" x="4845050" y="2444750"/>
          <p14:tracePt t="43024" x="4857750" y="2438400"/>
          <p14:tracePt t="43039" x="4864100" y="2432050"/>
          <p14:tracePt t="43053" x="4870450" y="2425700"/>
          <p14:tracePt t="43076" x="4876800" y="2425700"/>
          <p14:tracePt t="43107" x="4883150" y="2425700"/>
          <p14:tracePt t="43123" x="4883150" y="2419350"/>
          <p14:tracePt t="43138" x="4889500" y="2419350"/>
          <p14:tracePt t="43159" x="4895850" y="2419350"/>
          <p14:tracePt t="43165" x="4895850" y="2413000"/>
          <p14:tracePt t="43174" x="4902200" y="2413000"/>
          <p14:tracePt t="43187" x="4908550" y="2406650"/>
          <p14:tracePt t="43203" x="4914900" y="2406650"/>
          <p14:tracePt t="43222" x="4921250" y="2400300"/>
          <p14:tracePt t="43288" x="4914900" y="2406650"/>
          <p14:tracePt t="43293" x="4908550" y="2419350"/>
          <p14:tracePt t="43303" x="4895850" y="2444750"/>
          <p14:tracePt t="43303" x="4876800" y="2463800"/>
          <p14:tracePt t="43339" x="0" y="0"/>
        </p14:tracePtLst>
        <p14:tracePtLst>
          <p14:tracePt t="45478" x="3092450" y="2451100"/>
          <p14:tracePt t="45484" x="3086100" y="2451100"/>
          <p14:tracePt t="45495" x="3060700" y="2451100"/>
          <p14:tracePt t="45505" x="3041650" y="2444750"/>
          <p14:tracePt t="45519" x="3022600" y="2432050"/>
          <p14:tracePt t="45535" x="3009900" y="2419350"/>
          <p14:tracePt t="45553" x="2997200" y="2406650"/>
          <p14:tracePt t="45569" x="2965450" y="2387600"/>
          <p14:tracePt t="45569" x="2952750" y="2381250"/>
          <p14:tracePt t="45598" x="2946400" y="2381250"/>
          <p14:tracePt t="45598" x="2933700" y="2374900"/>
          <p14:tracePt t="45612" x="2921000" y="2362200"/>
          <p14:tracePt t="45626" x="2901950" y="2349500"/>
          <p14:tracePt t="45642" x="2889250" y="2330450"/>
          <p14:tracePt t="45657" x="2876550" y="2311400"/>
          <p14:tracePt t="45672" x="2870200" y="2292350"/>
          <p14:tracePt t="45686" x="2863850" y="2273300"/>
          <p14:tracePt t="45703" x="2857500" y="2254250"/>
          <p14:tracePt t="45720" x="2857500" y="2235200"/>
          <p14:tracePt t="45735" x="2851150" y="2190750"/>
          <p14:tracePt t="45763" x="2851150" y="2184400"/>
          <p14:tracePt t="45763" x="2851150" y="2171700"/>
          <p14:tracePt t="45777" x="2857500" y="2165350"/>
          <p14:tracePt t="45786" x="2863850" y="2133600"/>
          <p14:tracePt t="45807" x="2863850" y="2114550"/>
          <p14:tracePt t="45822" x="2870200" y="2101850"/>
          <p14:tracePt t="45836" x="2876550" y="2089150"/>
          <p14:tracePt t="45853" x="2882900" y="2076450"/>
          <p14:tracePt t="45870" x="2889250" y="2063750"/>
          <p14:tracePt t="45885" x="2908300" y="2038350"/>
          <p14:tracePt t="45885" x="2908300" y="2032000"/>
          <p14:tracePt t="45914" x="2914650" y="2025650"/>
          <p14:tracePt t="45922" x="2927350" y="2019300"/>
          <p14:tracePt t="45936" x="2940050" y="2006600"/>
          <p14:tracePt t="45936" x="2946400" y="2000250"/>
          <p14:tracePt t="45958" x="2959100" y="1993900"/>
          <p14:tracePt t="45973" x="2971800" y="1987550"/>
          <p14:tracePt t="45988" x="2984500" y="1974850"/>
          <p14:tracePt t="46003" x="3009900" y="1962150"/>
          <p14:tracePt t="46019" x="3035300" y="1949450"/>
          <p14:tracePt t="46036" x="3073400" y="1936750"/>
          <p14:tracePt t="46036" x="3086100" y="1936750"/>
          <p14:tracePt t="46063" x="3098800" y="1936750"/>
          <p14:tracePt t="46072" x="3117850" y="1930400"/>
          <p14:tracePt t="46085" x="3149600" y="1930400"/>
          <p14:tracePt t="46108" x="3168650" y="1930400"/>
          <p14:tracePt t="46122" x="3187700" y="1936750"/>
          <p14:tracePt t="46137" x="3200400" y="1943100"/>
          <p14:tracePt t="46153" x="3219450" y="1949450"/>
          <p14:tracePt t="46169" x="3238500" y="1962150"/>
          <p14:tracePt t="46186" x="3263900" y="1981200"/>
          <p14:tracePt t="46186" x="3270250" y="1987550"/>
          <p14:tracePt t="46214" x="3276600" y="1993900"/>
          <p14:tracePt t="46221" x="3289300" y="2006600"/>
          <p14:tracePt t="46236" x="3308350" y="2019300"/>
          <p14:tracePt t="46252" x="3333750" y="2044700"/>
          <p14:tracePt t="46272" x="3346450" y="2057400"/>
          <p14:tracePt t="46287" x="3359150" y="2070100"/>
          <p14:tracePt t="46302" x="3371850" y="2082800"/>
          <p14:tracePt t="46319" x="3378200" y="2101850"/>
          <p14:tracePt t="46336" x="3390900" y="2133600"/>
          <p14:tracePt t="46336" x="3397250" y="2139950"/>
          <p14:tracePt t="46364" x="3397250" y="2152650"/>
          <p14:tracePt t="46371" x="3403600" y="2171700"/>
          <p14:tracePt t="46387" x="3409950" y="2190750"/>
          <p14:tracePt t="46402" x="3422650" y="2216150"/>
          <p14:tracePt t="46424" x="3422650" y="2235200"/>
          <p14:tracePt t="46438" x="3422650" y="2260600"/>
          <p14:tracePt t="46452" x="3422650" y="2279650"/>
          <p14:tracePt t="46469" x="3422650" y="2311400"/>
          <p14:tracePt t="46486" x="3416300" y="2336800"/>
          <p14:tracePt t="46486" x="3416300" y="2349500"/>
          <p14:tracePt t="46514" x="3409950" y="2355850"/>
          <p14:tracePt t="46521" x="3403600" y="2374900"/>
          <p14:tracePt t="46521" x="3403600" y="2387600"/>
          <p14:tracePt t="46543" x="3397250" y="2393950"/>
          <p14:tracePt t="46552" x="3390900" y="2413000"/>
          <p14:tracePt t="46573" x="3384550" y="2425700"/>
          <p14:tracePt t="46588" x="3371850" y="2432050"/>
          <p14:tracePt t="46602" x="3365500" y="2444750"/>
          <p14:tracePt t="46619" x="3352800" y="2457450"/>
          <p14:tracePt t="46635" x="3333750" y="2470150"/>
          <p14:tracePt t="46635" x="3327400" y="2470150"/>
          <p14:tracePt t="46664" x="3321050" y="2476500"/>
          <p14:tracePt t="46670" x="3308350" y="2482850"/>
          <p14:tracePt t="46686" x="3295650" y="2489200"/>
          <p14:tracePt t="46702" x="3263900" y="2501900"/>
          <p14:tracePt t="46723" x="3251200" y="2501900"/>
          <p14:tracePt t="46737" x="3232150" y="2508250"/>
          <p14:tracePt t="46752" x="3213100" y="2508250"/>
          <p14:tracePt t="46768" x="3194050" y="2508250"/>
          <p14:tracePt t="46785" x="3175000" y="2514600"/>
          <p14:tracePt t="46802" x="3143250" y="2514600"/>
          <p14:tracePt t="46802" x="3130550" y="2514600"/>
          <p14:tracePt t="46829" x="3117850" y="2514600"/>
          <p14:tracePt t="46837" x="3092450" y="2514600"/>
          <p14:tracePt t="46852" x="3060700" y="2514600"/>
          <p14:tracePt t="46873" x="3035300" y="2514600"/>
          <p14:tracePt t="46887" x="3016250" y="2514600"/>
          <p14:tracePt t="46903" x="2997200" y="2514600"/>
          <p14:tracePt t="46919" x="2971800" y="2514600"/>
          <p14:tracePt t="46936" x="2940050" y="2508250"/>
          <p14:tracePt t="46958" x="2921000" y="2495550"/>
          <p14:tracePt t="46973" x="2901950" y="2482850"/>
          <p14:tracePt t="46987" x="2882900" y="2470150"/>
          <p14:tracePt t="47002" x="2857500" y="2444750"/>
          <p14:tracePt t="47023" x="2844800" y="2419350"/>
          <p14:tracePt t="47039" x="2838450" y="2400300"/>
          <p14:tracePt t="47053" x="2825750" y="2381250"/>
          <p14:tracePt t="47068" x="2819400" y="2355850"/>
          <p14:tracePt t="47085" x="2813050" y="2330450"/>
          <p14:tracePt t="47102" x="2806700" y="2292350"/>
          <p14:tracePt t="47102" x="2800350" y="2279650"/>
          <p14:tracePt t="47130" x="2800350" y="2266950"/>
          <p14:tracePt t="47137" x="2794000" y="2241550"/>
          <p14:tracePt t="47152" x="2794000" y="2197100"/>
          <p14:tracePt t="47175" x="2800350" y="2171700"/>
          <p14:tracePt t="47188" x="2806700" y="2139950"/>
          <p14:tracePt t="47204" x="2819400" y="2114550"/>
          <p14:tracePt t="47219" x="2832100" y="2089150"/>
          <p14:tracePt t="47236" x="2844800" y="2063750"/>
          <p14:tracePt t="47252" x="2889250" y="2019300"/>
          <p14:tracePt t="47280" x="2901950" y="2006600"/>
          <p14:tracePt t="47287" x="2927350" y="1981200"/>
          <p14:tracePt t="47303" x="2959100" y="1955800"/>
          <p14:tracePt t="47325" x="2978150" y="1943100"/>
          <p14:tracePt t="47338" x="3003550" y="1930400"/>
          <p14:tracePt t="47353" x="3028950" y="1924050"/>
          <p14:tracePt t="47368" x="3048000" y="1917700"/>
          <p14:tracePt t="47385" x="3067050" y="1911350"/>
          <p14:tracePt t="47402" x="3098800" y="1917700"/>
          <p14:tracePt t="47402" x="3105150" y="1917700"/>
          <p14:tracePt t="47431" x="3117850" y="1917700"/>
          <p14:tracePt t="47437" x="3130550" y="1917700"/>
          <p14:tracePt t="47452" x="3155950" y="1924050"/>
          <p14:tracePt t="47474" x="3175000" y="1936750"/>
          <p14:tracePt t="47488" x="3194050" y="1949450"/>
          <p14:tracePt t="47502" x="3213100" y="1962150"/>
          <p14:tracePt t="47518" x="3225800" y="1974850"/>
          <p14:tracePt t="47535" x="3244850" y="1987550"/>
          <p14:tracePt t="47552" x="3270250" y="2000250"/>
          <p14:tracePt t="47552" x="3276600" y="2006600"/>
          <p14:tracePt t="47581" x="3282950" y="2012950"/>
          <p14:tracePt t="47588" x="3295650" y="2025650"/>
          <p14:tracePt t="47601" x="3308350" y="2038350"/>
          <p14:tracePt t="47625" x="3314700" y="2044700"/>
          <p14:tracePt t="47638" x="3314700" y="2051050"/>
          <p14:tracePt t="47651" x="3314700" y="2057400"/>
          <p14:tracePt t="47668" x="3314700" y="2063750"/>
          <p14:tracePt t="47685" x="3295650" y="2076450"/>
          <p14:tracePt t="47723" x="0" y="0"/>
        </p14:tracePtLst>
        <p14:tracePtLst>
          <p14:tracePt t="49419" x="7112000" y="2476500"/>
          <p14:tracePt t="49428" x="7118350" y="2482850"/>
          <p14:tracePt t="49432" x="7131050" y="2482850"/>
          <p14:tracePt t="49442" x="7150100" y="2482850"/>
          <p14:tracePt t="49454" x="7175500" y="2482850"/>
          <p14:tracePt t="49468" x="7200900" y="2482850"/>
          <p14:tracePt t="49484" x="7232650" y="2482850"/>
          <p14:tracePt t="49500" x="7258050" y="2482850"/>
          <p14:tracePt t="49517" x="7289800" y="2482850"/>
          <p14:tracePt t="49534" x="7334250" y="2482850"/>
          <p14:tracePt t="49552" x="7366000" y="2476500"/>
          <p14:tracePt t="49566" x="7404100" y="2476500"/>
          <p14:tracePt t="49583" x="7435850" y="2470150"/>
          <p14:tracePt t="49600" x="7486650" y="2463800"/>
          <p14:tracePt t="49617" x="7524750" y="2457450"/>
          <p14:tracePt t="49633" x="7556500" y="2451100"/>
          <p14:tracePt t="49650" x="7588250" y="2451100"/>
          <p14:tracePt t="49666" x="7620000" y="2444750"/>
          <p14:tracePt t="49684" x="7670800" y="2444750"/>
          <p14:tracePt t="49702" x="7708900" y="2438400"/>
          <p14:tracePt t="49718" x="7734300" y="2438400"/>
          <p14:tracePt t="49733" x="7766050" y="2438400"/>
          <p14:tracePt t="49750" x="7810500" y="2432050"/>
          <p14:tracePt t="49767" x="7835900" y="2432050"/>
          <p14:tracePt t="49783" x="7867650" y="2425700"/>
          <p14:tracePt t="49800" x="7899400" y="2425700"/>
          <p14:tracePt t="49817" x="7937500" y="2419350"/>
          <p14:tracePt t="49833" x="7988300" y="2413000"/>
          <p14:tracePt t="49853" x="8020050" y="2413000"/>
          <p14:tracePt t="49869" x="8051800" y="2406650"/>
          <p14:tracePt t="49884" x="8089900" y="2406650"/>
          <p14:tracePt t="49909" x="8115300" y="2400300"/>
          <p14:tracePt t="49921" x="8128000" y="2400300"/>
          <p14:tracePt t="49935" x="8140700" y="2400300"/>
          <p14:tracePt t="49951" x="8147050" y="2400300"/>
          <p14:tracePt t="49968" x="8153400" y="2400300"/>
          <p14:tracePt t="49984" x="8147050" y="2406650"/>
          <p14:tracePt t="50020" x="0" y="0"/>
        </p14:tracePtLst>
        <p14:tracePtLst>
          <p14:tracePt t="59726" x="1263650" y="2508250"/>
          <p14:tracePt t="59732" x="1250950" y="2508250"/>
          <p14:tracePt t="59739" x="1244600" y="2508250"/>
          <p14:tracePt t="59747" x="1219200" y="2508250"/>
          <p14:tracePt t="59763" x="1174750" y="2514600"/>
          <p14:tracePt t="59783" x="1149350" y="2514600"/>
          <p14:tracePt t="59797" x="1117600" y="2514600"/>
          <p14:tracePt t="59813" x="1085850" y="2520950"/>
          <p14:tracePt t="59830" x="1060450" y="2514600"/>
          <p14:tracePt t="59846" x="1035050" y="2514600"/>
          <p14:tracePt t="59863" x="996950" y="2508250"/>
          <p14:tracePt t="59881" x="971550" y="2495550"/>
          <p14:tracePt t="59897" x="946150" y="2482850"/>
          <p14:tracePt t="59913" x="914400" y="2463800"/>
          <p14:tracePt t="59933" x="895350" y="2444750"/>
          <p14:tracePt t="59947" x="876300" y="2432050"/>
          <p14:tracePt t="59963" x="857250" y="2406650"/>
          <p14:tracePt t="59980" x="850900" y="2393950"/>
          <p14:tracePt t="59996" x="831850" y="2355850"/>
          <p14:tracePt t="59996" x="831850" y="2343150"/>
          <p14:tracePt t="60025" x="825500" y="2330450"/>
          <p14:tracePt t="60025" x="825500" y="2317750"/>
          <p14:tracePt t="60040" x="819150" y="2305050"/>
          <p14:tracePt t="60040" x="819150" y="2292350"/>
          <p14:tracePt t="60055" x="819150" y="2279650"/>
          <p14:tracePt t="60055" x="819150" y="2266950"/>
          <p14:tracePt t="60071" x="819150" y="2235200"/>
          <p14:tracePt t="60084" x="825500" y="2209800"/>
          <p14:tracePt t="60099" x="831850" y="2184400"/>
          <p14:tracePt t="60117" x="838200" y="2165350"/>
          <p14:tracePt t="60131" x="850900" y="2139950"/>
          <p14:tracePt t="60148" x="869950" y="2114550"/>
          <p14:tracePt t="60164" x="895350" y="2082800"/>
          <p14:tracePt t="60185" x="920750" y="2063750"/>
          <p14:tracePt t="60200" x="946150" y="2044700"/>
          <p14:tracePt t="60215" x="965200" y="2025650"/>
          <p14:tracePt t="60231" x="984250" y="2019300"/>
          <p14:tracePt t="60251" x="1022350" y="2000250"/>
          <p14:tracePt t="60266" x="1060450" y="1981200"/>
          <p14:tracePt t="60281" x="1092200" y="1974850"/>
          <p14:tracePt t="60298" x="1123950" y="1968500"/>
          <p14:tracePt t="60314" x="1162050" y="1962150"/>
          <p14:tracePt t="60334" x="1187450" y="1962150"/>
          <p14:tracePt t="60350" x="1219200" y="1962150"/>
          <p14:tracePt t="60365" x="1257300" y="1974850"/>
          <p14:tracePt t="60386" x="1289050" y="1981200"/>
          <p14:tracePt t="60401" x="1314450" y="1987550"/>
          <p14:tracePt t="60416" x="1339850" y="2000250"/>
          <p14:tracePt t="60431" x="1365250" y="2019300"/>
          <p14:tracePt t="60448" x="1397000" y="2032000"/>
          <p14:tracePt t="60464" x="1428750" y="2057400"/>
          <p14:tracePt t="60484" x="1454150" y="2070100"/>
          <p14:tracePt t="60499" x="1473200" y="2089150"/>
          <p14:tracePt t="60514" x="1498600" y="2120900"/>
          <p14:tracePt t="60536" x="1517650" y="2139950"/>
          <p14:tracePt t="60550" x="1530350" y="2165350"/>
          <p14:tracePt t="60565" x="1543050" y="2190750"/>
          <p14:tracePt t="60580" x="1555750" y="2216150"/>
          <p14:tracePt t="60598" x="1562100" y="2241550"/>
          <p14:tracePt t="60614" x="1574800" y="2292350"/>
          <p14:tracePt t="60614" x="1574800" y="2305050"/>
          <p14:tracePt t="60643" x="1574800" y="2324100"/>
          <p14:tracePt t="60648" x="1574800" y="2349500"/>
          <p14:tracePt t="60664" x="1574800" y="2374900"/>
          <p14:tracePt t="60664" x="1568450" y="2393950"/>
          <p14:tracePt t="60686" x="1568450" y="2419350"/>
          <p14:tracePt t="60701" x="1555750" y="2451100"/>
          <p14:tracePt t="60715" x="1549400" y="2476500"/>
          <p14:tracePt t="60731" x="1536700" y="2495550"/>
          <p14:tracePt t="60748" x="1530350" y="2514600"/>
          <p14:tracePt t="60764" x="1511300" y="2540000"/>
          <p14:tracePt t="60764" x="1504950" y="2546350"/>
          <p14:tracePt t="60792" x="1498600" y="2552700"/>
          <p14:tracePt t="60800" x="1485900" y="2565400"/>
          <p14:tracePt t="60813" x="1460500" y="2578100"/>
          <p14:tracePt t="60837" x="1435100" y="2590800"/>
          <p14:tracePt t="60850" x="1409700" y="2597150"/>
          <p14:tracePt t="60864" x="1384300" y="2609850"/>
          <p14:tracePt t="60881" x="1358900" y="2616200"/>
          <p14:tracePt t="60898" x="1333500" y="2616200"/>
          <p14:tracePt t="60913" x="1282700" y="2622550"/>
          <p14:tracePt t="60913" x="1270000" y="2616200"/>
          <p14:tracePt t="60942" x="1238250" y="2616200"/>
          <p14:tracePt t="60956" x="1219200" y="2609850"/>
          <p14:tracePt t="60964" x="1187450" y="2603500"/>
          <p14:tracePt t="60964" x="1174750" y="2603500"/>
          <p14:tracePt t="60986" x="1143000" y="2590800"/>
          <p14:tracePt t="61001" x="1104900" y="2584450"/>
          <p14:tracePt t="61015" x="1073150" y="2565400"/>
          <p14:tracePt t="61031" x="1041400" y="2552700"/>
          <p14:tracePt t="61048" x="1016000" y="2540000"/>
          <p14:tracePt t="61063" x="990600" y="2527300"/>
          <p14:tracePt t="61063" x="958850" y="2514600"/>
          <p14:tracePt t="61093" x="946150" y="2508250"/>
          <p14:tracePt t="61099" x="920750" y="2495550"/>
          <p14:tracePt t="61115" x="889000" y="2470150"/>
          <p14:tracePt t="61138" x="869950" y="2451100"/>
          <p14:tracePt t="61151" x="850900" y="2432050"/>
          <p14:tracePt t="61165" x="838200" y="2406650"/>
          <p14:tracePt t="61182" x="825500" y="2387600"/>
          <p14:tracePt t="61197" x="806450" y="2368550"/>
          <p14:tracePt t="61213" x="793750" y="2336800"/>
          <p14:tracePt t="61213" x="787400" y="2311400"/>
          <p14:tracePt t="61213" x="787400" y="2298700"/>
          <p14:tracePt t="61251" x="787400" y="2286000"/>
          <p14:tracePt t="61256" x="787400" y="2273300"/>
          <p14:tracePt t="61264" x="787400" y="2247900"/>
          <p14:tracePt t="61280" x="806450" y="2209800"/>
          <p14:tracePt t="61302" x="819150" y="2184400"/>
          <p14:tracePt t="61315" x="838200" y="2152650"/>
          <p14:tracePt t="61333" x="857250" y="2120900"/>
          <p14:tracePt t="61348" x="876300" y="2101850"/>
          <p14:tracePt t="61364" x="908050" y="2063750"/>
          <p14:tracePt t="61364" x="927100" y="2051050"/>
          <p14:tracePt t="61400" x="939800" y="2038350"/>
          <p14:tracePt t="61400" x="952500" y="2025650"/>
          <p14:tracePt t="61408" x="965200" y="2019300"/>
          <p14:tracePt t="61414" x="990600" y="1993900"/>
          <p14:tracePt t="61430" x="1028700" y="1968500"/>
          <p14:tracePt t="61453" x="1054100" y="1962150"/>
          <p14:tracePt t="61466" x="1079500" y="1955800"/>
          <p14:tracePt t="61481" x="1104900" y="1949450"/>
          <p14:tracePt t="61497" x="1123950" y="1949450"/>
          <p14:tracePt t="61513" x="1149350" y="1955800"/>
          <p14:tracePt t="61513" x="1162050" y="1955800"/>
          <p14:tracePt t="61513" x="1174750" y="1962150"/>
          <p14:tracePt t="61542" x="1200150" y="1968500"/>
          <p14:tracePt t="61556" x="1212850" y="1974850"/>
          <p14:tracePt t="61565" x="1238250" y="1993900"/>
          <p14:tracePt t="61580" x="1270000" y="2025650"/>
          <p14:tracePt t="61602" x="1295400" y="2044700"/>
          <p14:tracePt t="61616" x="1314450" y="2063750"/>
          <p14:tracePt t="61632" x="1333500" y="2089150"/>
          <p14:tracePt t="61647" x="1346200" y="2114550"/>
          <p14:tracePt t="61663" x="1365250" y="2139950"/>
          <p14:tracePt t="61663" x="1371600" y="2152650"/>
          <p14:tracePt t="61685" x="1384300" y="2184400"/>
          <p14:tracePt t="61685" x="1390650" y="2197100"/>
          <p14:tracePt t="61707" x="1390650" y="2209800"/>
          <p14:tracePt t="61714" x="1397000" y="2241550"/>
          <p14:tracePt t="61730" x="1409700" y="2286000"/>
          <p14:tracePt t="61753" x="1409700" y="2317750"/>
          <p14:tracePt t="61765" x="1409700" y="2343150"/>
          <p14:tracePt t="61783" x="1409700" y="2368550"/>
          <p14:tracePt t="61797" x="1397000" y="2387600"/>
          <p14:tracePt t="61814" x="1384300" y="2406650"/>
          <p14:tracePt t="61814" x="1377950" y="2419350"/>
          <p14:tracePt t="61835" x="1358900" y="2432050"/>
          <p14:tracePt t="61850" x="1333500" y="2444750"/>
          <p14:tracePt t="61865" x="1314450" y="2457450"/>
          <p14:tracePt t="61880" x="1289050" y="2451100"/>
          <p14:tracePt t="61920" x="0" y="0"/>
        </p14:tracePtLst>
        <p14:tracePtLst>
          <p14:tracePt t="62805" x="3479800" y="2476500"/>
          <p14:tracePt t="62812" x="3454400" y="2482850"/>
          <p14:tracePt t="62814" x="3416300" y="2495550"/>
          <p14:tracePt t="62830" x="3371850" y="2508250"/>
          <p14:tracePt t="62846" x="3321050" y="2520950"/>
          <p14:tracePt t="62863" x="3270250" y="2533650"/>
          <p14:tracePt t="62878" x="3219450" y="2546350"/>
          <p14:tracePt t="62895" x="3143250" y="2559050"/>
          <p14:tracePt t="62915" x="3098800" y="2559050"/>
          <p14:tracePt t="62929" x="3054350" y="2559050"/>
          <p14:tracePt t="62946" x="3009900" y="2552700"/>
          <p14:tracePt t="62946" x="2990850" y="2552700"/>
          <p14:tracePt t="62966" x="2952750" y="2540000"/>
          <p14:tracePt t="62980" x="2921000" y="2527300"/>
          <p14:tracePt t="62996" x="2889250" y="2508250"/>
          <p14:tracePt t="63013" x="2870200" y="2489200"/>
          <p14:tracePt t="63028" x="2851150" y="2463800"/>
          <p14:tracePt t="63046" x="2819400" y="2419350"/>
          <p14:tracePt t="63065" x="2806700" y="2387600"/>
          <p14:tracePt t="63079" x="2787650" y="2349500"/>
          <p14:tracePt t="63096" x="2774950" y="2305050"/>
          <p14:tracePt t="63096" x="2768600" y="2279650"/>
          <p14:tracePt t="63116" x="2762250" y="2235200"/>
          <p14:tracePt t="63130" x="2755900" y="2190750"/>
          <p14:tracePt t="63146" x="2755900" y="2146300"/>
          <p14:tracePt t="63162" x="2755900" y="2114550"/>
          <p14:tracePt t="63178" x="2762250" y="2082800"/>
          <p14:tracePt t="63195" x="2768600" y="2051050"/>
          <p14:tracePt t="63212" x="2794000" y="2000250"/>
          <p14:tracePt t="63230" x="2813050" y="1968500"/>
          <p14:tracePt t="63245" x="2844800" y="1943100"/>
          <p14:tracePt t="63245" x="2863850" y="1936750"/>
          <p14:tracePt t="63264" x="2901950" y="1911350"/>
          <p14:tracePt t="63281" x="2946400" y="1892300"/>
          <p14:tracePt t="63295" x="2997200" y="1879600"/>
          <p14:tracePt t="63312" x="3054350" y="1873250"/>
          <p14:tracePt t="63328" x="3111500" y="1860550"/>
          <p14:tracePt t="63345" x="3175000" y="1854200"/>
          <p14:tracePt t="63362" x="3270250" y="1847850"/>
          <p14:tracePt t="63381" x="3333750" y="1847850"/>
          <p14:tracePt t="63395" x="3397250" y="1847850"/>
          <p14:tracePt t="63412" x="3486150" y="1847850"/>
          <p14:tracePt t="63431" x="3536950" y="1854200"/>
          <p14:tracePt t="63446" x="3581400" y="1854200"/>
          <p14:tracePt t="63462" x="3619500" y="1860550"/>
          <p14:tracePt t="63479" x="3651250" y="1860550"/>
          <p14:tracePt t="63495" x="3695700" y="1866900"/>
          <p14:tracePt t="63515" x="3721100" y="1873250"/>
          <p14:tracePt t="63530" x="3740150" y="1873250"/>
          <p14:tracePt t="63545" x="3752850" y="1879600"/>
          <p14:tracePt t="63563" x="3771900" y="1892300"/>
          <p14:tracePt t="63582" x="3790950" y="1905000"/>
          <p14:tracePt t="63596" x="3803650" y="1917700"/>
          <p14:tracePt t="63611" x="3822700" y="1943100"/>
          <p14:tracePt t="63629" x="3841750" y="1962150"/>
          <p14:tracePt t="63645" x="3854450" y="1993900"/>
          <p14:tracePt t="63645" x="3867150" y="2012950"/>
          <p14:tracePt t="63666" x="3886200" y="2044700"/>
          <p14:tracePt t="63680" x="3898900" y="2076450"/>
          <p14:tracePt t="63695" x="3917950" y="2114550"/>
          <p14:tracePt t="63712" x="3943350" y="2171700"/>
          <p14:tracePt t="63731" x="3956050" y="2203450"/>
          <p14:tracePt t="63746" x="3962400" y="2235200"/>
          <p14:tracePt t="63762" x="3975100" y="2266950"/>
          <p14:tracePt t="63779" x="3981450" y="2292350"/>
          <p14:tracePt t="63795" x="3981450" y="2317750"/>
          <p14:tracePt t="63812" x="3987800" y="2343150"/>
          <p14:tracePt t="63830" x="3987800" y="2355850"/>
          <p14:tracePt t="63845" x="3987800" y="2368550"/>
          <p14:tracePt t="63862" x="3981450" y="2387600"/>
          <p14:tracePt t="63883" x="3975100" y="2400300"/>
          <p14:tracePt t="63896" x="3968750" y="2413000"/>
          <p14:tracePt t="63912" x="3956050" y="2425700"/>
          <p14:tracePt t="63929" x="3937000" y="2438400"/>
          <p14:tracePt t="63945" x="3911600" y="2457450"/>
          <p14:tracePt t="63962" x="3854450" y="2495550"/>
          <p14:tracePt t="63981" x="3803650" y="2520950"/>
          <p14:tracePt t="63996" x="3746500" y="2546350"/>
          <p14:tracePt t="64012" x="3644900" y="2590800"/>
          <p14:tracePt t="64032" x="3575050" y="2616200"/>
          <p14:tracePt t="64046" x="3505200" y="2628900"/>
          <p14:tracePt t="64062" x="3441700" y="2641600"/>
          <p14:tracePt t="64079" x="3384550" y="2647950"/>
          <p14:tracePt t="64096" x="3321050" y="2647950"/>
          <p14:tracePt t="64112" x="3244850" y="2635250"/>
          <p14:tracePt t="64129" x="3200400" y="2628900"/>
          <p14:tracePt t="64145" x="3149600" y="2616200"/>
          <p14:tracePt t="64162" x="3079750" y="2603500"/>
          <p14:tracePt t="64180" x="3035300" y="2597150"/>
          <p14:tracePt t="64195" x="2990850" y="2590800"/>
          <p14:tracePt t="64211" x="2952750" y="2584450"/>
          <p14:tracePt t="64229" x="2921000" y="2578100"/>
          <p14:tracePt t="64245" x="2889250" y="2578100"/>
          <p14:tracePt t="64262" x="2863850" y="2571750"/>
          <p14:tracePt t="64281" x="2851150" y="2571750"/>
          <p14:tracePt t="64296" x="2844800" y="2565400"/>
          <p14:tracePt t="64311" x="2838450" y="2565400"/>
          <p14:tracePt t="64329" x="2832100" y="2565400"/>
          <p14:tracePt t="64346" x="2825750" y="2565400"/>
          <p14:tracePt t="64362" x="2819400" y="2559050"/>
          <p14:tracePt t="64379" x="2813050" y="2552700"/>
          <p14:tracePt t="64395" x="2813050" y="2540000"/>
          <p14:tracePt t="64412" x="2806700" y="2514600"/>
          <p14:tracePt t="64432" x="2800350" y="2482850"/>
          <p14:tracePt t="64448" x="2800350" y="2444750"/>
          <p14:tracePt t="64448" x="2800350" y="2432050"/>
          <p14:tracePt t="64468" x="2800350" y="2387600"/>
          <p14:tracePt t="64485" x="2794000" y="2349500"/>
          <p14:tracePt t="64499" x="2787650" y="2305050"/>
          <p14:tracePt t="64515" x="2774950" y="2266950"/>
          <p14:tracePt t="64530" x="2762250" y="2222500"/>
          <p14:tracePt t="64546" x="2749550" y="2184400"/>
          <p14:tracePt t="64563" x="2730500" y="2127250"/>
          <p14:tracePt t="64563" x="2724150" y="2108200"/>
          <p14:tracePt t="64590" x="2717800" y="2089150"/>
          <p14:tracePt t="64597" x="2711450" y="2051050"/>
          <p14:tracePt t="64613" x="2711450" y="2012950"/>
          <p14:tracePt t="64634" x="2717800" y="1993900"/>
          <p14:tracePt t="64649" x="2724150" y="1974850"/>
          <p14:tracePt t="64664" x="2743200" y="1962150"/>
          <p14:tracePt t="64679" x="2774950" y="1949450"/>
          <p14:tracePt t="64696" x="2813050" y="1936750"/>
          <p14:tracePt t="64696" x="2832100" y="1936750"/>
          <p14:tracePt t="64696" x="2857500" y="1930400"/>
          <p14:tracePt t="64725" x="2882900" y="1930400"/>
          <p14:tracePt t="64733" x="2940050" y="1917700"/>
          <p14:tracePt t="64748" x="2997200" y="1911350"/>
          <p14:tracePt t="64764" x="3098800" y="1905000"/>
          <p14:tracePt t="64785" x="3168650" y="1898650"/>
          <p14:tracePt t="64800" x="3232150" y="1892300"/>
          <p14:tracePt t="64814" x="3289300" y="1892300"/>
          <p14:tracePt t="64831" x="3352800" y="1892300"/>
          <p14:tracePt t="64846" x="3409950" y="1885950"/>
          <p14:tracePt t="64863" x="3524250" y="1879600"/>
          <p14:tracePt t="64891" x="3549650" y="1879600"/>
          <p14:tracePt t="64897" x="3594100" y="1885950"/>
          <p14:tracePt t="64914" x="3638550" y="1885950"/>
          <p14:tracePt t="64929" x="3708400" y="1892300"/>
          <p14:tracePt t="64951" x="3746500" y="1892300"/>
          <p14:tracePt t="64965" x="3778250" y="1892300"/>
          <p14:tracePt t="64980" x="3810000" y="1892300"/>
          <p14:tracePt t="64996" x="3835400" y="1898650"/>
          <p14:tracePt t="65013" x="3860800" y="1905000"/>
          <p14:tracePt t="65013" x="3867150" y="1905000"/>
          <p14:tracePt t="65041" x="3879850" y="1911350"/>
          <p14:tracePt t="65048" x="3886200" y="1917700"/>
          <p14:tracePt t="65063" x="3892550" y="1924050"/>
          <p14:tracePt t="65063" x="3898900" y="1930400"/>
          <p14:tracePt t="65085" x="3905250" y="1949450"/>
          <p14:tracePt t="65100" x="3905250" y="1968500"/>
          <p14:tracePt t="65114" x="3911600" y="1993900"/>
          <p14:tracePt t="65130" x="3924300" y="2025650"/>
          <p14:tracePt t="65147" x="3930650" y="2063750"/>
          <p14:tracePt t="65163" x="3943350" y="2133600"/>
          <p14:tracePt t="65183" x="3949700" y="2171700"/>
          <p14:tracePt t="65183" x="3956050" y="2197100"/>
          <p14:tracePt t="65204" x="3956050" y="2216150"/>
          <p14:tracePt t="65213" x="3956050" y="2247900"/>
          <p14:tracePt t="65229" x="3956050" y="2298700"/>
          <p14:tracePt t="65250" x="3956050" y="2324100"/>
          <p14:tracePt t="65264" x="3949700" y="2343150"/>
          <p14:tracePt t="65278" x="3949700" y="2355850"/>
          <p14:tracePt t="65296" x="3943350" y="2368550"/>
          <p14:tracePt t="65312" x="3937000" y="2381250"/>
          <p14:tracePt t="65312" x="3930650" y="2381250"/>
          <p14:tracePt t="65342" x="3924300" y="2387600"/>
          <p14:tracePt t="65349" x="3911600" y="2393950"/>
          <p14:tracePt t="65364" x="3886200" y="2400300"/>
          <p14:tracePt t="65379" x="3829050" y="2419350"/>
          <p14:tracePt t="65401" x="3771900" y="2438400"/>
          <p14:tracePt t="65414" x="3714750" y="2457450"/>
          <p14:tracePt t="65429" x="3657600" y="2476500"/>
          <p14:tracePt t="65446" x="3594100" y="2489200"/>
          <p14:tracePt t="65462" x="3536950" y="2501900"/>
          <p14:tracePt t="65479" x="3448050" y="2514600"/>
          <p14:tracePt t="65479" x="3416300" y="2514600"/>
          <p14:tracePt t="65506" x="3390900" y="2514600"/>
          <p14:tracePt t="65506" x="3365500" y="2514600"/>
          <p14:tracePt t="65520" x="3340100" y="2514600"/>
          <p14:tracePt t="65529" x="3321050" y="2514600"/>
          <p14:tracePt t="65546" x="3244850" y="2514600"/>
          <p14:tracePt t="65566" x="3200400" y="2514600"/>
          <p14:tracePt t="65580" x="3162300" y="2514600"/>
          <p14:tracePt t="65596" x="3130550" y="2508250"/>
          <p14:tracePt t="65612" x="3111500" y="2508250"/>
          <p14:tracePt t="65628" x="3092450" y="2508250"/>
          <p14:tracePt t="65650" x="3086100" y="2508250"/>
          <p14:tracePt t="65662" x="3079750" y="2501900"/>
          <p14:tracePt t="65678" x="3073400" y="2501900"/>
          <p14:tracePt t="65698" x="3067050" y="2508250"/>
          <p14:tracePt t="65717" x="3060700" y="2508250"/>
          <p14:tracePt t="65729" x="3048000" y="2508250"/>
          <p14:tracePt t="65745" x="3035300" y="2508250"/>
          <p14:tracePt t="65762" x="3016250" y="2520950"/>
          <p14:tracePt t="65799" x="0" y="0"/>
        </p14:tracePtLst>
        <p14:tracePtLst>
          <p14:tracePt t="69238" x="495300" y="3530600"/>
          <p14:tracePt t="69243" x="501650" y="3530600"/>
          <p14:tracePt t="69252" x="508000" y="3530600"/>
          <p14:tracePt t="69260" x="539750" y="3530600"/>
          <p14:tracePt t="69280" x="558800" y="3530600"/>
          <p14:tracePt t="69295" x="584200" y="3530600"/>
          <p14:tracePt t="69310" x="615950" y="3530600"/>
          <p14:tracePt t="69327" x="641350" y="3530600"/>
          <p14:tracePt t="69343" x="673100" y="3530600"/>
          <p14:tracePt t="69361" x="698500" y="3530600"/>
          <p14:tracePt t="69377" x="723900" y="3530600"/>
          <p14:tracePt t="69394" x="749300" y="3530600"/>
          <p14:tracePt t="69411" x="781050" y="3530600"/>
          <p14:tracePt t="69427" x="812800" y="3536950"/>
          <p14:tracePt t="69444" x="831850" y="3536950"/>
          <p14:tracePt t="69459" x="857250" y="3536950"/>
          <p14:tracePt t="69476" x="889000" y="3543300"/>
          <p14:tracePt t="69496" x="914400" y="3543300"/>
          <p14:tracePt t="69511" x="939800" y="3543300"/>
          <p14:tracePt t="69526" x="952500" y="3543300"/>
          <p14:tracePt t="69543" x="971550" y="3549650"/>
          <p14:tracePt t="69560" x="990600" y="3556000"/>
          <p14:tracePt t="69560" x="996950" y="3556000"/>
          <p14:tracePt t="69590" x="1009650" y="3556000"/>
          <p14:tracePt t="69598" x="1028700" y="3556000"/>
          <p14:tracePt t="69613" x="1041400" y="3556000"/>
          <p14:tracePt t="69628" x="1079500" y="3562350"/>
          <p14:tracePt t="69650" x="1098550" y="3562350"/>
          <p14:tracePt t="69664" x="1117600" y="3562350"/>
          <p14:tracePt t="69679" x="1143000" y="3562350"/>
          <p14:tracePt t="69694" x="1162050" y="3562350"/>
          <p14:tracePt t="69711" x="1187450" y="3556000"/>
          <p14:tracePt t="69711" x="1193800" y="3556000"/>
          <p14:tracePt t="69740" x="1206500" y="3556000"/>
          <p14:tracePt t="69740" x="1219200" y="3556000"/>
          <p14:tracePt t="69755" x="1231900" y="3556000"/>
          <p14:tracePt t="69763" x="1263650" y="3549650"/>
          <p14:tracePt t="69785" x="1282700" y="3549650"/>
          <p14:tracePt t="69799" x="1301750" y="3556000"/>
          <p14:tracePt t="69813" x="1320800" y="3556000"/>
          <p14:tracePt t="69829" x="1333500" y="3562350"/>
          <p14:tracePt t="69844" x="1352550" y="3562350"/>
          <p14:tracePt t="69861" x="1371600" y="3562350"/>
          <p14:tracePt t="69877" x="1416050" y="3568700"/>
          <p14:tracePt t="69907" x="1428750" y="3568700"/>
          <p14:tracePt t="69912" x="1460500" y="3568700"/>
          <p14:tracePt t="69935" x="1473200" y="3568700"/>
          <p14:tracePt t="69944" x="1511300" y="3568700"/>
          <p14:tracePt t="69966" x="1536700" y="3568700"/>
          <p14:tracePt t="69979" x="1562100" y="3562350"/>
          <p14:tracePt t="69994" x="1587500" y="3562350"/>
          <p14:tracePt t="70011" x="1612900" y="3556000"/>
          <p14:tracePt t="70027" x="1651000" y="3549650"/>
          <p14:tracePt t="70027" x="1663700" y="3549650"/>
          <p14:tracePt t="70054" x="1682750" y="3549650"/>
          <p14:tracePt t="70062" x="1708150" y="3543300"/>
          <p14:tracePt t="70062" x="1720850" y="3543300"/>
          <p14:tracePt t="70085" x="1733550" y="3543300"/>
          <p14:tracePt t="70094" x="1771650" y="3536950"/>
          <p14:tracePt t="70116" x="1797050" y="3536950"/>
          <p14:tracePt t="70130" x="1816100" y="3536950"/>
          <p14:tracePt t="70146" x="1841500" y="3536950"/>
          <p14:tracePt t="70160" x="1866900" y="3536950"/>
          <p14:tracePt t="70178" x="1898650" y="3536950"/>
          <p14:tracePt t="70178" x="1911350" y="3536950"/>
          <p14:tracePt t="70205" x="1924050" y="3536950"/>
          <p14:tracePt t="70213" x="1949450" y="3536950"/>
          <p14:tracePt t="70229" x="1974850" y="3536950"/>
          <p14:tracePt t="70243" x="2019300" y="3536950"/>
          <p14:tracePt t="70264" x="2038350" y="3543300"/>
          <p14:tracePt t="70279" x="2057400" y="3543300"/>
          <p14:tracePt t="70294" x="2076450" y="3543300"/>
          <p14:tracePt t="70311" x="2101850" y="3543300"/>
          <p14:tracePt t="70328" x="2133600" y="3543300"/>
          <p14:tracePt t="70328" x="2146300" y="3543300"/>
          <p14:tracePt t="70357" x="2152650" y="3543300"/>
          <p14:tracePt t="70362" x="2178050" y="3543300"/>
          <p14:tracePt t="70378" x="2209800" y="3543300"/>
          <p14:tracePt t="70400" x="2235200" y="3543300"/>
          <p14:tracePt t="70415" x="2260600" y="3543300"/>
          <p14:tracePt t="70429" x="2286000" y="3543300"/>
          <p14:tracePt t="70444" x="2311400" y="3543300"/>
          <p14:tracePt t="70461" x="2336800" y="3543300"/>
          <p14:tracePt t="70478" x="2374900" y="3543300"/>
          <p14:tracePt t="70498" x="2406650" y="3543300"/>
          <p14:tracePt t="70513" x="2432050" y="3543300"/>
          <p14:tracePt t="70529" x="2457450" y="3543300"/>
          <p14:tracePt t="70544" x="2495550" y="3549650"/>
          <p14:tracePt t="70567" x="2514600" y="3549650"/>
          <p14:tracePt t="70579" x="2533650" y="3549650"/>
          <p14:tracePt t="70594" x="2559050" y="3549650"/>
          <p14:tracePt t="70610" x="2578100" y="3549650"/>
          <p14:tracePt t="70627" x="2609850" y="3549650"/>
          <p14:tracePt t="70627" x="2622550" y="3549650"/>
          <p14:tracePt t="70655" x="2635250" y="3549650"/>
          <p14:tracePt t="70663" x="2660650" y="3549650"/>
          <p14:tracePt t="70679" x="2679700" y="3549650"/>
          <p14:tracePt t="70694" x="2717800" y="3543300"/>
          <p14:tracePt t="70717" x="2736850" y="3543300"/>
          <p14:tracePt t="70729" x="2762250" y="3543300"/>
          <p14:tracePt t="70744" x="2781300" y="3543300"/>
          <p14:tracePt t="70761" x="2806700" y="3543300"/>
          <p14:tracePt t="70777" x="2851150" y="3543300"/>
          <p14:tracePt t="70805" x="2870200" y="3543300"/>
          <p14:tracePt t="70822" x="2882900" y="3536950"/>
          <p14:tracePt t="70827" x="2901950" y="3536950"/>
          <p14:tracePt t="70844" x="2946400" y="3536950"/>
          <p14:tracePt t="70866" x="2971800" y="3536950"/>
          <p14:tracePt t="70880" x="2997200" y="3536950"/>
          <p14:tracePt t="70893" x="3022600" y="3536950"/>
          <p14:tracePt t="70911" x="3041650" y="3530600"/>
          <p14:tracePt t="70927" x="3067050" y="3530600"/>
          <p14:tracePt t="70944" x="3098800" y="3530600"/>
          <p14:tracePt t="70944" x="3105150" y="3530600"/>
          <p14:tracePt t="70971" x="3117850" y="3536950"/>
          <p14:tracePt t="70971" x="3124200" y="3536950"/>
          <p14:tracePt t="70985" x="3143250" y="3536950"/>
          <p14:tracePt t="71001" x="3162300" y="3536950"/>
          <p14:tracePt t="71015" x="3181350" y="3536950"/>
          <p14:tracePt t="71030" x="3200400" y="3543300"/>
          <p14:tracePt t="71044" x="3219450" y="3543300"/>
          <p14:tracePt t="71061" x="3244850" y="3549650"/>
          <p14:tracePt t="71077" x="3257550" y="3549650"/>
          <p14:tracePt t="71093" x="3282950" y="3556000"/>
          <p14:tracePt t="71093" x="3289300" y="3556000"/>
          <p14:tracePt t="71121" x="3295650" y="3556000"/>
          <p14:tracePt t="71129" x="3314700" y="3556000"/>
          <p14:tracePt t="71143" x="3340100" y="3562350"/>
          <p14:tracePt t="71168" x="3359150" y="3562350"/>
          <p14:tracePt t="71180" x="3378200" y="3568700"/>
          <p14:tracePt t="71195" x="3397250" y="3568700"/>
          <p14:tracePt t="71211" x="3409950" y="3568700"/>
          <p14:tracePt t="71227" x="3429000" y="3575050"/>
          <p14:tracePt t="71243" x="3460750" y="3575050"/>
          <p14:tracePt t="71243" x="3467100" y="3575050"/>
          <p14:tracePt t="71272" x="3479800" y="3575050"/>
          <p14:tracePt t="71279" x="3498850" y="3575050"/>
          <p14:tracePt t="71293" x="3517900" y="3575050"/>
          <p14:tracePt t="71293" x="3524250" y="3581400"/>
          <p14:tracePt t="71317" x="3543300" y="3581400"/>
          <p14:tracePt t="71331" x="3568700" y="3581400"/>
          <p14:tracePt t="71344" x="3587750" y="3581400"/>
          <p14:tracePt t="71362" x="3606800" y="3581400"/>
          <p14:tracePt t="71377" x="3632200" y="3581400"/>
          <p14:tracePt t="71393" x="3683000" y="3575050"/>
          <p14:tracePt t="71422" x="3708400" y="3575050"/>
          <p14:tracePt t="71437" x="3721100" y="3575050"/>
          <p14:tracePt t="71443" x="3740150" y="3575050"/>
          <p14:tracePt t="71443" x="3752850" y="3575050"/>
          <p14:tracePt t="71467" x="3778250" y="3575050"/>
          <p14:tracePt t="71481" x="3803650" y="3575050"/>
          <p14:tracePt t="71495" x="3822700" y="3575050"/>
          <p14:tracePt t="71511" x="3841750" y="3575050"/>
          <p14:tracePt t="71526" x="3867150" y="3575050"/>
          <p14:tracePt t="71544" x="3898900" y="3575050"/>
          <p14:tracePt t="71544" x="3905250" y="3575050"/>
          <p14:tracePt t="71572" x="3917950" y="3575050"/>
          <p14:tracePt t="71578" x="3937000" y="3575050"/>
          <p14:tracePt t="71594" x="3956050" y="3575050"/>
          <p14:tracePt t="71594" x="3968750" y="3575050"/>
          <p14:tracePt t="71619" x="3994150" y="3575050"/>
          <p14:tracePt t="71630" x="4019550" y="3568700"/>
          <p14:tracePt t="71645" x="4038600" y="3568700"/>
          <p14:tracePt t="71662" x="4057650" y="3568700"/>
          <p14:tracePt t="71676" x="4083050" y="3568700"/>
          <p14:tracePt t="71694" x="4114800" y="3562350"/>
          <p14:tracePt t="71694" x="4127500" y="3562350"/>
          <p14:tracePt t="71722" x="4140200" y="3562350"/>
          <p14:tracePt t="71729" x="4165600" y="3556000"/>
          <p14:tracePt t="71745" x="4184650" y="3556000"/>
          <p14:tracePt t="71760" x="4216400" y="3549650"/>
          <p14:tracePt t="71781" x="4241800" y="3549650"/>
          <p14:tracePt t="71794" x="4260850" y="3543300"/>
          <p14:tracePt t="71811" x="4279900" y="3543300"/>
          <p14:tracePt t="71826" x="4305300" y="3536950"/>
          <p14:tracePt t="71844" x="4343400" y="3536950"/>
          <p14:tracePt t="71844" x="4356100" y="3536950"/>
          <p14:tracePt t="71873" x="4362450" y="3530600"/>
          <p14:tracePt t="71878" x="4387850" y="3530600"/>
          <p14:tracePt t="71894" x="4425950" y="3530600"/>
          <p14:tracePt t="71918" x="4445000" y="3524250"/>
          <p14:tracePt t="71931" x="4470400" y="3524250"/>
          <p14:tracePt t="71945" x="4495800" y="3524250"/>
          <p14:tracePt t="71961" x="4514850" y="3524250"/>
          <p14:tracePt t="71977" x="4533900" y="3524250"/>
          <p14:tracePt t="71994" x="4552950" y="3524250"/>
          <p14:tracePt t="72011" x="4565650" y="3524250"/>
          <p14:tracePt t="72011" x="4578350" y="3524250"/>
          <p14:tracePt t="72038" x="4591050" y="3524250"/>
          <p14:tracePt t="72044" x="4616450" y="3524250"/>
          <p14:tracePt t="72044" x="4629150" y="3524250"/>
          <p14:tracePt t="72064" x="4654550" y="3517900"/>
          <p14:tracePt t="72079" x="4673600" y="3517900"/>
          <p14:tracePt t="72095" x="4699000" y="3517900"/>
          <p14:tracePt t="72110" x="4718050" y="3517900"/>
          <p14:tracePt t="72127" x="4743450" y="3517900"/>
          <p14:tracePt t="72143" x="4768850" y="3517900"/>
          <p14:tracePt t="72159" x="4800600" y="3517900"/>
          <p14:tracePt t="72159" x="4806950" y="3524250"/>
          <p14:tracePt t="72185" x="4813300" y="3524250"/>
          <p14:tracePt t="72195" x="4838700" y="3524250"/>
          <p14:tracePt t="72210" x="4870450" y="3530600"/>
          <p14:tracePt t="72233" x="4889500" y="3530600"/>
          <p14:tracePt t="72245" x="4914900" y="3530600"/>
          <p14:tracePt t="72262" x="4940300" y="3530600"/>
          <p14:tracePt t="72277" x="4959350" y="3530600"/>
          <p14:tracePt t="72293" x="4984750" y="3530600"/>
          <p14:tracePt t="72309" x="5029200" y="3536950"/>
          <p14:tracePt t="72336" x="5041900" y="3536950"/>
          <p14:tracePt t="72344" x="5060950" y="3536950"/>
          <p14:tracePt t="72360" x="5086350" y="3536950"/>
          <p14:tracePt t="72376" x="5124450" y="3536950"/>
          <p14:tracePt t="72396" x="5143500" y="3536950"/>
          <p14:tracePt t="72412" x="5162550" y="3536950"/>
          <p14:tracePt t="72427" x="5181600" y="3536950"/>
          <p14:tracePt t="72443" x="5200650" y="3536950"/>
          <p14:tracePt t="72460" x="5226050" y="3536950"/>
          <p14:tracePt t="72487" x="5232400" y="3543300"/>
          <p14:tracePt t="72495" x="5251450" y="3543300"/>
          <p14:tracePt t="72510" x="5270500" y="3543300"/>
          <p14:tracePt t="72526" x="5295900" y="3543300"/>
          <p14:tracePt t="72546" x="5308600" y="3543300"/>
          <p14:tracePt t="72561" x="5321300" y="3549650"/>
          <p14:tracePt t="72577" x="5340350" y="3549650"/>
          <p14:tracePt t="72594" x="5359400" y="3549650"/>
          <p14:tracePt t="72610" x="5384800" y="3543300"/>
          <p14:tracePt t="72629" x="5403850" y="3543300"/>
          <p14:tracePt t="72645" x="5422900" y="3543300"/>
          <p14:tracePt t="72660" x="5435600" y="3536950"/>
          <p14:tracePt t="72676" x="5461000" y="3536950"/>
          <p14:tracePt t="72696" x="5473700" y="3543300"/>
          <p14:tracePt t="72710" x="5492750" y="3543300"/>
          <p14:tracePt t="72727" x="5505450" y="3543300"/>
          <p14:tracePt t="72743" x="5518150" y="3543300"/>
          <p14:tracePt t="72760" x="5543550" y="3543300"/>
          <p14:tracePt t="72760" x="5549900" y="3549650"/>
          <p14:tracePt t="72788" x="5556250" y="3549650"/>
          <p14:tracePt t="72793" x="5575300" y="3549650"/>
          <p14:tracePt t="72811" x="5594350" y="3556000"/>
          <p14:tracePt t="72832" x="5607050" y="3556000"/>
          <p14:tracePt t="72846" x="5619750" y="3556000"/>
          <p14:tracePt t="72860" x="5632450" y="3556000"/>
          <p14:tracePt t="72876" x="5645150" y="3556000"/>
          <p14:tracePt t="72893" x="5664200" y="3556000"/>
          <p14:tracePt t="72909" x="5689600" y="3556000"/>
          <p14:tracePt t="72937" x="5695950" y="3556000"/>
          <p14:tracePt t="72945" x="5715000" y="3556000"/>
          <p14:tracePt t="72959" x="5734050" y="3556000"/>
          <p14:tracePt t="72982" x="5753100" y="3556000"/>
          <p14:tracePt t="72996" x="5765800" y="3549650"/>
          <p14:tracePt t="73012" x="5778500" y="3549650"/>
          <p14:tracePt t="73026" x="5791200" y="3549650"/>
          <p14:tracePt t="73043" x="5803900" y="3549650"/>
          <p14:tracePt t="73060" x="5822950" y="3556000"/>
          <p14:tracePt t="73060" x="5829300" y="3556000"/>
          <p14:tracePt t="73060" x="5835650" y="3556000"/>
          <p14:tracePt t="73086" x="5842000" y="3556000"/>
          <p14:tracePt t="73096" x="5854700" y="3556000"/>
          <p14:tracePt t="73096" x="5867400" y="3556000"/>
          <p14:tracePt t="73117" x="5873750" y="3556000"/>
          <p14:tracePt t="73126" x="5886450" y="3556000"/>
          <p14:tracePt t="73146" x="5911850" y="3549650"/>
          <p14:tracePt t="73161" x="5937250" y="3549650"/>
          <p14:tracePt t="73175" x="5956300" y="3549650"/>
          <p14:tracePt t="73193" x="5975350" y="3543300"/>
          <p14:tracePt t="73209" x="5994400" y="3543300"/>
          <p14:tracePt t="73226" x="6026150" y="3543300"/>
          <p14:tracePt t="73226" x="6032500" y="3543300"/>
          <p14:tracePt t="73252" x="6045200" y="3543300"/>
          <p14:tracePt t="73261" x="6064250" y="3543300"/>
          <p14:tracePt t="73276" x="6089650" y="3536950"/>
          <p14:tracePt t="73298" x="6108700" y="3536950"/>
          <p14:tracePt t="73312" x="6127750" y="3536950"/>
          <p14:tracePt t="73326" x="6146800" y="3536950"/>
          <p14:tracePt t="73343" x="6159500" y="3536950"/>
          <p14:tracePt t="73359" x="6178550" y="3530600"/>
          <p14:tracePt t="73375" x="6203950" y="3530600"/>
          <p14:tracePt t="73375" x="6210300" y="3530600"/>
          <p14:tracePt t="73402" x="6216650" y="3530600"/>
          <p14:tracePt t="73402" x="6223000" y="3530600"/>
          <p14:tracePt t="73418" x="6235700" y="3524250"/>
          <p14:tracePt t="73426" x="6254750" y="3524250"/>
          <p14:tracePt t="73448" x="6273800" y="3524250"/>
          <p14:tracePt t="73462" x="6286500" y="3517900"/>
          <p14:tracePt t="73476" x="6299200" y="3517900"/>
          <p14:tracePt t="73494" x="6318250" y="3517900"/>
          <p14:tracePt t="73509" x="6330950" y="3517900"/>
          <p14:tracePt t="73525" x="6356350" y="3517900"/>
          <p14:tracePt t="73525" x="6362700" y="3524250"/>
          <p14:tracePt t="73551" x="6375400" y="3524250"/>
          <p14:tracePt t="73561" x="6388100" y="3524250"/>
          <p14:tracePt t="73576" x="6413500" y="3524250"/>
          <p14:tracePt t="73599" x="6426200" y="3524250"/>
          <p14:tracePt t="73613" x="6445250" y="3530600"/>
          <p14:tracePt t="73628" x="6457950" y="3530600"/>
          <p14:tracePt t="73643" x="6477000" y="3530600"/>
          <p14:tracePt t="73660" x="6496050" y="3530600"/>
          <p14:tracePt t="73676" x="6534150" y="3530600"/>
          <p14:tracePt t="73676" x="6546850" y="3530600"/>
          <p14:tracePt t="73701" x="6559550" y="3530600"/>
          <p14:tracePt t="73712" x="6578600" y="3530600"/>
          <p14:tracePt t="73726" x="6610350" y="3524250"/>
          <p14:tracePt t="73748" x="6635750" y="3524250"/>
          <p14:tracePt t="73763" x="6654800" y="3524250"/>
          <p14:tracePt t="73777" x="6673850" y="3524250"/>
          <p14:tracePt t="73793" x="6692900" y="3517900"/>
          <p14:tracePt t="73810" x="6711950" y="3517900"/>
          <p14:tracePt t="73825" x="6737350" y="3511550"/>
          <p14:tracePt t="73825" x="6750050" y="3511550"/>
          <p14:tracePt t="73851" x="6756400" y="3511550"/>
          <p14:tracePt t="73860" x="6775450" y="3511550"/>
          <p14:tracePt t="73876" x="6800850" y="3505200"/>
          <p14:tracePt t="73898" x="6819900" y="3505200"/>
          <p14:tracePt t="73912" x="6832600" y="3505200"/>
          <p14:tracePt t="73927" x="6851650" y="3505200"/>
          <p14:tracePt t="73943" x="6870700" y="3498850"/>
          <p14:tracePt t="73959" x="6883400" y="3498850"/>
          <p14:tracePt t="73959" x="6896100" y="3498850"/>
          <p14:tracePt t="73959" x="6902450" y="3498850"/>
          <p14:tracePt t="73987" x="6908800" y="3492500"/>
          <p14:tracePt t="73997" x="6927850" y="3492500"/>
          <p14:tracePt t="74010" x="6946900" y="3486150"/>
          <p14:tracePt t="74026" x="6965950" y="3486150"/>
          <p14:tracePt t="74026" x="6972300" y="3479800"/>
          <p14:tracePt t="74046" x="6991350" y="3479800"/>
          <p14:tracePt t="74062" x="7010400" y="3473450"/>
          <p14:tracePt t="74076" x="7029450" y="3473450"/>
          <p14:tracePt t="74092" x="7048500" y="3467100"/>
          <p14:tracePt t="74109" x="7061200" y="3467100"/>
          <p14:tracePt t="74126" x="7086600" y="3467100"/>
          <p14:tracePt t="74146" x="7112000" y="3467100"/>
          <p14:tracePt t="74160" x="7131050" y="3467100"/>
          <p14:tracePt t="74177" x="7156450" y="3467100"/>
          <p14:tracePt t="74198" x="7175500" y="3467100"/>
          <p14:tracePt t="74212" x="7188200" y="3467100"/>
          <p14:tracePt t="74228" x="7207250" y="3467100"/>
          <p14:tracePt t="74243" x="7219950" y="3473450"/>
          <p14:tracePt t="74259" x="7232650" y="3473450"/>
          <p14:tracePt t="74276" x="7251700" y="3473450"/>
          <p14:tracePt t="74276" x="7258050" y="3473450"/>
          <p14:tracePt t="74302" x="7270750" y="3473450"/>
          <p14:tracePt t="74316" x="7277100" y="3473450"/>
          <p14:tracePt t="74326" x="7289800" y="3467100"/>
          <p14:tracePt t="74347" x="7296150" y="3467100"/>
          <p14:tracePt t="74359" x="7302500" y="3460750"/>
          <p14:tracePt t="74377" x="7308850" y="3460750"/>
          <p14:tracePt t="74433" x="7315200" y="3460750"/>
          <p14:tracePt t="74463" x="7308850" y="3473450"/>
          <p14:tracePt t="74490" x="0" y="0"/>
        </p14:tracePtLst>
        <p14:tracePtLst>
          <p14:tracePt t="76459" x="768350" y="4133850"/>
          <p14:tracePt t="76469" x="774700" y="4133850"/>
          <p14:tracePt t="76473" x="787400" y="4133850"/>
          <p14:tracePt t="76476" x="800100" y="4133850"/>
          <p14:tracePt t="76492" x="819150" y="4140200"/>
          <p14:tracePt t="76507" x="831850" y="4140200"/>
          <p14:tracePt t="76524" x="844550" y="4140200"/>
          <p14:tracePt t="76540" x="863600" y="4140200"/>
          <p14:tracePt t="76558" x="882650" y="4140200"/>
          <p14:tracePt t="76558" x="895350" y="4140200"/>
          <p14:tracePt t="76577" x="914400" y="4140200"/>
          <p14:tracePt t="76592" x="939800" y="4140200"/>
          <p14:tracePt t="76607" x="958850" y="4140200"/>
          <p14:tracePt t="76607" x="965200" y="4140200"/>
          <p14:tracePt t="76626" x="984250" y="4140200"/>
          <p14:tracePt t="76642" x="1003300" y="4133850"/>
          <p14:tracePt t="76657" x="1022350" y="4133850"/>
          <p14:tracePt t="76674" x="1041400" y="4127500"/>
          <p14:tracePt t="76690" x="1066800" y="4127500"/>
          <p14:tracePt t="76708" x="1098550" y="4127500"/>
          <p14:tracePt t="76708" x="1104900" y="4127500"/>
          <p14:tracePt t="76738" x="1117600" y="4127500"/>
          <p14:tracePt t="76744" x="1136650" y="4127500"/>
          <p14:tracePt t="76759" x="1155700" y="4127500"/>
          <p14:tracePt t="76759" x="1162050" y="4127500"/>
          <p14:tracePt t="76781" x="1181100" y="4127500"/>
          <p14:tracePt t="76796" x="1200150" y="4127500"/>
          <p14:tracePt t="76810" x="1219200" y="4127500"/>
          <p14:tracePt t="76825" x="1244600" y="4127500"/>
          <p14:tracePt t="76842" x="1263650" y="4127500"/>
          <p14:tracePt t="76859" x="1282700" y="4127500"/>
          <p14:tracePt t="76859" x="1289050" y="4127500"/>
          <p14:tracePt t="76888" x="1295400" y="4127500"/>
          <p14:tracePt t="76893" x="1314450" y="4127500"/>
          <p14:tracePt t="76910" x="1327150" y="4127500"/>
          <p14:tracePt t="76910" x="1339850" y="4127500"/>
          <p14:tracePt t="76931" x="1352550" y="4127500"/>
          <p14:tracePt t="76947" x="1371600" y="4127500"/>
          <p14:tracePt t="76961" x="1384300" y="4127500"/>
          <p14:tracePt t="76975" x="1409700" y="4127500"/>
          <p14:tracePt t="76992" x="1422400" y="4127500"/>
          <p14:tracePt t="77009" x="1441450" y="4127500"/>
          <p14:tracePt t="77009" x="1447800" y="4127500"/>
          <p14:tracePt t="77038" x="1460500" y="4133850"/>
          <p14:tracePt t="77045" x="1473200" y="4133850"/>
          <p14:tracePt t="77059" x="1498600" y="4133850"/>
          <p14:tracePt t="77080" x="1517650" y="4133850"/>
          <p14:tracePt t="77094" x="1530350" y="4133850"/>
          <p14:tracePt t="77109" x="1549400" y="4133850"/>
          <p14:tracePt t="77125" x="1568450" y="4133850"/>
          <p14:tracePt t="77141" x="1581150" y="4127500"/>
          <p14:tracePt t="77158" x="1600200" y="4127500"/>
          <p14:tracePt t="77158" x="1606550" y="4127500"/>
          <p14:tracePt t="77178" x="1625600" y="4121150"/>
          <p14:tracePt t="77192" x="1638300" y="4121150"/>
          <p14:tracePt t="77208" x="1651000" y="4121150"/>
          <p14:tracePt t="77225" x="1676400" y="4114800"/>
          <p14:tracePt t="77244" x="1689100" y="4114800"/>
          <p14:tracePt t="77259" x="1708150" y="4114800"/>
          <p14:tracePt t="77274" x="1727200" y="4114800"/>
          <p14:tracePt t="77291" x="1739900" y="4114800"/>
          <p14:tracePt t="77307" x="1746250" y="4114800"/>
          <p14:tracePt t="77324" x="1765300" y="4108450"/>
          <p14:tracePt t="77342" x="1778000" y="4108450"/>
          <p14:tracePt t="77358" x="1790700" y="4108450"/>
          <p14:tracePt t="77374" x="1809750" y="4108450"/>
          <p14:tracePt t="77394" x="1822450" y="4108450"/>
          <p14:tracePt t="77409" x="1835150" y="4108450"/>
          <p14:tracePt t="77424" x="1854200" y="4108450"/>
          <p14:tracePt t="77441" x="1866900" y="4108450"/>
          <p14:tracePt t="77457" x="1879600" y="4108450"/>
          <p14:tracePt t="77457" x="1885950" y="4108450"/>
          <p14:tracePt t="77478" x="1892300" y="4108450"/>
          <p14:tracePt t="77493" x="1905000" y="4114800"/>
          <p14:tracePt t="77508" x="1917700" y="4114800"/>
          <p14:tracePt t="77524" x="1936750" y="4114800"/>
          <p14:tracePt t="77544" x="1949450" y="4121150"/>
          <p14:tracePt t="77558" x="1962150" y="4121150"/>
          <p14:tracePt t="77574" x="1981200" y="4121150"/>
          <p14:tracePt t="77591" x="2000250" y="4121150"/>
          <p14:tracePt t="77608" x="2025650" y="4127500"/>
          <p14:tracePt t="77624" x="2051050" y="4127500"/>
          <p14:tracePt t="77624" x="2063750" y="4127500"/>
          <p14:tracePt t="77648" x="2076450" y="4127500"/>
          <p14:tracePt t="77659" x="2095500" y="4127500"/>
          <p14:tracePt t="77674" x="2120900" y="4127500"/>
          <p14:tracePt t="77695" x="2139950" y="4133850"/>
          <p14:tracePt t="77709" x="2159000" y="4140200"/>
          <p14:tracePt t="77725" x="2178050" y="4140200"/>
          <p14:tracePt t="77740" x="2197100" y="4140200"/>
          <p14:tracePt t="77758" x="2209800" y="4146550"/>
          <p14:tracePt t="77774" x="2235200" y="4146550"/>
          <p14:tracePt t="77774" x="2241550" y="4146550"/>
          <p14:tracePt t="77799" x="2254250" y="4146550"/>
          <p14:tracePt t="77809" x="2266950" y="4152900"/>
          <p14:tracePt t="77825" x="2279650" y="4152900"/>
          <p14:tracePt t="77841" x="2305050" y="4152900"/>
          <p14:tracePt t="77860" x="2317750" y="4152900"/>
          <p14:tracePt t="77874" x="2330450" y="4152900"/>
          <p14:tracePt t="77891" x="2343150" y="4146550"/>
          <p14:tracePt t="77908" x="2355850" y="4146550"/>
          <p14:tracePt t="77908" x="2362200" y="4146550"/>
          <p14:tracePt t="77908" x="2368550" y="4146550"/>
          <p14:tracePt t="77937" x="2374900" y="4146550"/>
          <p14:tracePt t="77937" x="2381250" y="4146550"/>
          <p14:tracePt t="77953" x="2387600" y="4146550"/>
          <p14:tracePt t="77960" x="2400300" y="4146550"/>
          <p14:tracePt t="77976" x="2425700" y="4146550"/>
          <p14:tracePt t="77996" x="2438400" y="4146550"/>
          <p14:tracePt t="78011" x="2444750" y="4146550"/>
          <p14:tracePt t="78026" x="2457450" y="4146550"/>
          <p14:tracePt t="78042" x="2476500" y="4146550"/>
          <p14:tracePt t="78058" x="2489200" y="4146550"/>
          <p14:tracePt t="78075" x="2514600" y="4146550"/>
          <p14:tracePt t="78097" x="2520950" y="4146550"/>
          <p14:tracePt t="78110" x="2533650" y="4146550"/>
          <p14:tracePt t="78124" x="2559050" y="4146550"/>
          <p14:tracePt t="78147" x="2571750" y="4146550"/>
          <p14:tracePt t="78162" x="2584450" y="4146550"/>
          <p14:tracePt t="78177" x="2590800" y="4146550"/>
          <p14:tracePt t="78192" x="2603500" y="4146550"/>
          <p14:tracePt t="78209" x="2616200" y="4146550"/>
          <p14:tracePt t="78225" x="2641600" y="4146550"/>
          <p14:tracePt t="78225" x="2647950" y="4146550"/>
          <p14:tracePt t="78254" x="2654300" y="4146550"/>
          <p14:tracePt t="78261" x="2667000" y="4146550"/>
          <p14:tracePt t="78276" x="2679700" y="4146550"/>
          <p14:tracePt t="78293" x="2692400" y="4146550"/>
          <p14:tracePt t="78312" x="2711450" y="4146550"/>
          <p14:tracePt t="78326" x="2724150" y="4146550"/>
          <p14:tracePt t="78341" x="2736850" y="4146550"/>
          <p14:tracePt t="78359" x="2755900" y="4146550"/>
          <p14:tracePt t="78375" x="2787650" y="4146550"/>
          <p14:tracePt t="78375" x="2794000" y="4140200"/>
          <p14:tracePt t="78403" x="2800350" y="4140200"/>
          <p14:tracePt t="78411" x="2813050" y="4146550"/>
          <p14:tracePt t="78425" x="2825750" y="4146550"/>
          <p14:tracePt t="78425" x="2832100" y="4146550"/>
          <p14:tracePt t="78447" x="2851150" y="4146550"/>
          <p14:tracePt t="78462" x="2863850" y="4146550"/>
          <p14:tracePt t="78475" x="2882900" y="4146550"/>
          <p14:tracePt t="78491" x="2895600" y="4146550"/>
          <p14:tracePt t="78508" x="2914650" y="4146550"/>
          <p14:tracePt t="78524" x="2940050" y="4152900"/>
          <p14:tracePt t="78524" x="2946400" y="4152900"/>
          <p14:tracePt t="78553" x="2959100" y="4152900"/>
          <p14:tracePt t="78561" x="2971800" y="4152900"/>
          <p14:tracePt t="78575" x="2984500" y="4152900"/>
          <p14:tracePt t="78575" x="2990850" y="4152900"/>
          <p14:tracePt t="78597" x="3003550" y="4152900"/>
          <p14:tracePt t="78613" x="3022600" y="4152900"/>
          <p14:tracePt t="78626" x="3035300" y="4152900"/>
          <p14:tracePt t="78641" x="3048000" y="4152900"/>
          <p14:tracePt t="78659" x="3060700" y="4152900"/>
          <p14:tracePt t="78675" x="3079750" y="4152900"/>
          <p14:tracePt t="78675" x="3086100" y="4152900"/>
          <p14:tracePt t="78710" x="3098800" y="4152900"/>
          <p14:tracePt t="78717" x="3105150" y="4152900"/>
          <p14:tracePt t="78725" x="3117850" y="4146550"/>
          <p14:tracePt t="78741" x="3136900" y="4146550"/>
          <p14:tracePt t="78763" x="3143250" y="4146550"/>
          <p14:tracePt t="78778" x="3155950" y="4146550"/>
          <p14:tracePt t="78790" x="3168650" y="4146550"/>
          <p14:tracePt t="78808" x="3181350" y="4140200"/>
          <p14:tracePt t="78824" x="3194050" y="4140200"/>
          <p14:tracePt t="78841" x="3206750" y="4140200"/>
          <p14:tracePt t="78865" x="3219450" y="4133850"/>
          <p14:tracePt t="78892" x="3225800" y="4133850"/>
          <p14:tracePt t="78899" x="3232150" y="4133850"/>
          <p14:tracePt t="78909" x="3238500" y="4133850"/>
          <p14:tracePt t="78946" x="3251200" y="4127500"/>
          <p14:tracePt t="78959" x="3257550" y="4127500"/>
          <p14:tracePt t="78967" x="3263900" y="4127500"/>
          <p14:tracePt t="78975" x="3276600" y="4127500"/>
          <p14:tracePt t="78991" x="3289300" y="4127500"/>
          <p14:tracePt t="79015" x="3295650" y="4127500"/>
          <p14:tracePt t="79027" x="3308350" y="4127500"/>
          <p14:tracePt t="79041" x="3321050" y="4127500"/>
          <p14:tracePt t="79063" x="3333750" y="4121150"/>
          <p14:tracePt t="79077" x="3346450" y="4121150"/>
          <p14:tracePt t="79093" x="3359150" y="4121150"/>
          <p14:tracePt t="79108" x="3371850" y="4121150"/>
          <p14:tracePt t="79125" x="3384550" y="4121150"/>
          <p14:tracePt t="79141" x="3409950" y="4121150"/>
          <p14:tracePt t="79141" x="3416300" y="4121150"/>
          <p14:tracePt t="79170" x="3422650" y="4121150"/>
          <p14:tracePt t="79177" x="3435350" y="4121150"/>
          <p14:tracePt t="79190" x="3460750" y="4121150"/>
          <p14:tracePt t="79213" x="3473450" y="4121150"/>
          <p14:tracePt t="79228" x="3492500" y="4114800"/>
          <p14:tracePt t="79242" x="3505200" y="4114800"/>
          <p14:tracePt t="79257" x="3517900" y="4114800"/>
          <p14:tracePt t="79274" x="3536950" y="4114800"/>
          <p14:tracePt t="79274" x="3543300" y="4114800"/>
          <p14:tracePt t="79274" x="3549650" y="4114800"/>
          <p14:tracePt t="79303" x="3562350" y="4114800"/>
          <p14:tracePt t="79312" x="3575050" y="4114800"/>
          <p14:tracePt t="79326" x="3594100" y="4121150"/>
          <p14:tracePt t="79342" x="3613150" y="4121150"/>
          <p14:tracePt t="79364" x="3632200" y="4127500"/>
          <p14:tracePt t="79377" x="3644900" y="4127500"/>
          <p14:tracePt t="79392" x="3663950" y="4133850"/>
          <p14:tracePt t="79408" x="3676650" y="4133850"/>
          <p14:tracePt t="79424" x="3695700" y="4140200"/>
          <p14:tracePt t="79440" x="3727450" y="4146550"/>
          <p14:tracePt t="79440" x="3733800" y="4146550"/>
          <p14:tracePt t="79467" x="3746500" y="4146550"/>
          <p14:tracePt t="79476" x="3759200" y="4152900"/>
          <p14:tracePt t="79492" x="3778250" y="4152900"/>
          <p14:tracePt t="79492" x="3790950" y="4159250"/>
          <p14:tracePt t="79514" x="3810000" y="4159250"/>
          <p14:tracePt t="79528" x="3822700" y="4159250"/>
          <p14:tracePt t="79542" x="3841750" y="4159250"/>
          <p14:tracePt t="79557" x="3860800" y="4165600"/>
          <p14:tracePt t="79574" x="3879850" y="4165600"/>
          <p14:tracePt t="79591" x="3892550" y="4165600"/>
          <p14:tracePt t="79591" x="3911600" y="4165600"/>
          <p14:tracePt t="79620" x="3930650" y="4165600"/>
          <p14:tracePt t="79635" x="3937000" y="4165600"/>
          <p14:tracePt t="79642" x="3956050" y="4159250"/>
          <p14:tracePt t="79642" x="3962400" y="4159250"/>
          <p14:tracePt t="79664" x="3981450" y="4159250"/>
          <p14:tracePt t="79678" x="3994150" y="4159250"/>
          <p14:tracePt t="79693" x="4013200" y="4152900"/>
          <p14:tracePt t="79709" x="4025900" y="4152900"/>
          <p14:tracePt t="79724" x="4038600" y="4152900"/>
          <p14:tracePt t="79741" x="4057650" y="4146550"/>
          <p14:tracePt t="79741" x="4064000" y="4146550"/>
          <p14:tracePt t="79769" x="4070350" y="4146550"/>
          <p14:tracePt t="79769" x="4076700" y="4146550"/>
          <p14:tracePt t="79785" x="4083050" y="4146550"/>
          <p14:tracePt t="79792" x="4102100" y="4140200"/>
          <p14:tracePt t="79815" x="4114800" y="4140200"/>
          <p14:tracePt t="79827" x="4121150" y="4140200"/>
          <p14:tracePt t="79841" x="4133850" y="4133850"/>
          <p14:tracePt t="79859" x="4146550" y="4133850"/>
          <p14:tracePt t="79873" x="4159250" y="4133850"/>
          <p14:tracePt t="79891" x="4171950" y="4133850"/>
          <p14:tracePt t="79891" x="4178300" y="4133850"/>
          <p14:tracePt t="79891" x="4184650" y="4133850"/>
          <p14:tracePt t="79921" x="4191000" y="4133850"/>
          <p14:tracePt t="79927" x="4203700" y="4133850"/>
          <p14:tracePt t="79927" x="4203700" y="4140200"/>
          <p14:tracePt t="79950" x="4210050" y="4140200"/>
          <p14:tracePt t="79958" x="4222750" y="4140200"/>
          <p14:tracePt t="79980" x="4235450" y="4140200"/>
          <p14:tracePt t="79993" x="4241800" y="4133850"/>
          <p14:tracePt t="80009" x="4260850" y="4133850"/>
          <p14:tracePt t="80024" x="4273550" y="4140200"/>
          <p14:tracePt t="80041" x="4286250" y="4140200"/>
          <p14:tracePt t="80041" x="4292600" y="4133850"/>
          <p14:tracePt t="80041" x="4298950" y="4133850"/>
          <p14:tracePt t="80069" x="4311650" y="4133850"/>
          <p14:tracePt t="80077" x="4330700" y="4133850"/>
          <p14:tracePt t="80091" x="4343400" y="4133850"/>
          <p14:tracePt t="80107" x="4368800" y="4127500"/>
          <p14:tracePt t="80131" x="4381500" y="4127500"/>
          <p14:tracePt t="80143" x="4400550" y="4127500"/>
          <p14:tracePt t="80159" x="4413250" y="4127500"/>
          <p14:tracePt t="80174" x="4425950" y="4127500"/>
          <p14:tracePt t="80191" x="4445000" y="4127500"/>
          <p14:tracePt t="80191" x="4451350" y="4127500"/>
          <p14:tracePt t="80219" x="4457700" y="4127500"/>
          <p14:tracePt t="80227" x="4476750" y="4133850"/>
          <p14:tracePt t="80227" x="4483100" y="4133850"/>
          <p14:tracePt t="80250" x="4489450" y="4133850"/>
          <p14:tracePt t="80257" x="4514850" y="4133850"/>
          <p14:tracePt t="80279" x="4527550" y="4133850"/>
          <p14:tracePt t="80293" x="4546600" y="4133850"/>
          <p14:tracePt t="80308" x="4565650" y="4133850"/>
          <p14:tracePt t="80324" x="4578350" y="4133850"/>
          <p14:tracePt t="80341" x="4597400" y="4133850"/>
          <p14:tracePt t="80356" x="4622800" y="4133850"/>
          <p14:tracePt t="80356" x="4629150" y="4133850"/>
          <p14:tracePt t="80386" x="4635500" y="4133850"/>
          <p14:tracePt t="80392" x="4654550" y="4133850"/>
          <p14:tracePt t="80407" x="4679950" y="4133850"/>
          <p14:tracePt t="80428" x="4699000" y="4133850"/>
          <p14:tracePt t="80445" x="4718050" y="4133850"/>
          <p14:tracePt t="80457" x="4737100" y="4133850"/>
          <p14:tracePt t="80474" x="4756150" y="4127500"/>
          <p14:tracePt t="80490" x="4775200" y="4127500"/>
          <p14:tracePt t="80507" x="4806950" y="4127500"/>
          <p14:tracePt t="80528" x="4832350" y="4127500"/>
          <p14:tracePt t="80551" x="4838700" y="4127500"/>
          <p14:tracePt t="80557" x="4870450" y="4121150"/>
          <p14:tracePt t="80580" x="4889500" y="4121150"/>
          <p14:tracePt t="80595" x="4908550" y="4121150"/>
          <p14:tracePt t="80608" x="4927600" y="4121150"/>
          <p14:tracePt t="80624" x="4946650" y="4121150"/>
          <p14:tracePt t="80640" x="4959350" y="4114800"/>
          <p14:tracePt t="80657" x="4978400" y="4121150"/>
          <p14:tracePt t="80678" x="5010150" y="4114800"/>
          <p14:tracePt t="80699" x="5016500" y="4114800"/>
          <p14:tracePt t="80708" x="5048250" y="4114800"/>
          <p14:tracePt t="80730" x="5060950" y="4114800"/>
          <p14:tracePt t="80744" x="5080000" y="4114800"/>
          <p14:tracePt t="80757" x="5092700" y="4114800"/>
          <p14:tracePt t="80773" x="5111750" y="4114800"/>
          <p14:tracePt t="80791" x="5124450" y="4114800"/>
          <p14:tracePt t="80807" x="5143500" y="4114800"/>
          <p14:tracePt t="80807" x="5156200" y="4114800"/>
          <p14:tracePt t="80834" x="5168900" y="4114800"/>
          <p14:tracePt t="80849" x="5175250" y="4114800"/>
          <p14:tracePt t="80857" x="5200650" y="4114800"/>
          <p14:tracePt t="80880" x="5213350" y="4114800"/>
          <p14:tracePt t="80893" x="5232400" y="4114800"/>
          <p14:tracePt t="80907" x="5245100" y="4114800"/>
          <p14:tracePt t="80924" x="5264150" y="4114800"/>
          <p14:tracePt t="80940" x="5276850" y="4114800"/>
          <p14:tracePt t="80956" x="5295900" y="4114800"/>
          <p14:tracePt t="80979" x="5308600" y="4114800"/>
          <p14:tracePt t="80994" x="5327650" y="4114800"/>
          <p14:tracePt t="81008" x="5340350" y="4114800"/>
          <p14:tracePt t="81024" x="5346700" y="4114800"/>
          <p14:tracePt t="81047" x="5372100" y="4114800"/>
          <p14:tracePt t="81059" x="5384800" y="4114800"/>
          <p14:tracePt t="81075" x="5403850" y="4114800"/>
          <p14:tracePt t="81091" x="5416550" y="4114800"/>
          <p14:tracePt t="81107" x="5435600" y="4114800"/>
          <p14:tracePt t="81129" x="5448300" y="4114800"/>
          <p14:tracePt t="81143" x="5461000" y="4121150"/>
          <p14:tracePt t="81159" x="5480050" y="4121150"/>
          <p14:tracePt t="81174" x="5499100" y="4121150"/>
          <p14:tracePt t="81195" x="5518150" y="4121150"/>
          <p14:tracePt t="81209" x="5537200" y="4121150"/>
          <p14:tracePt t="81223" x="5549900" y="4121150"/>
          <p14:tracePt t="81240" x="5568950" y="4121150"/>
          <p14:tracePt t="81256" x="5588000" y="4121150"/>
          <p14:tracePt t="81273" x="5607050" y="4121150"/>
          <p14:tracePt t="81292" x="5632450" y="4121150"/>
          <p14:tracePt t="81306" x="5651500" y="4121150"/>
          <p14:tracePt t="81322" x="5676900" y="4114800"/>
          <p14:tracePt t="81344" x="5689600" y="4114800"/>
          <p14:tracePt t="81358" x="5708650" y="4114800"/>
          <p14:tracePt t="81373" x="5727700" y="4114800"/>
          <p14:tracePt t="81390" x="5740400" y="4114800"/>
          <p14:tracePt t="81406" x="5753100" y="4114800"/>
          <p14:tracePt t="81406" x="5765800" y="4114800"/>
          <p14:tracePt t="81428" x="5778500" y="4114800"/>
          <p14:tracePt t="81442" x="5797550" y="4114800"/>
          <p14:tracePt t="81457" x="5816600" y="4114800"/>
          <p14:tracePt t="81473" x="5835650" y="4114800"/>
          <p14:tracePt t="81493" x="5854700" y="4114800"/>
          <p14:tracePt t="81507" x="5873750" y="4114800"/>
          <p14:tracePt t="81523" x="5892800" y="4114800"/>
          <p14:tracePt t="81540" x="5905500" y="4114800"/>
          <p14:tracePt t="81556" x="5924550" y="4114800"/>
          <p14:tracePt t="81573" x="5949950" y="4114800"/>
          <p14:tracePt t="81593" x="5975350" y="4114800"/>
          <p14:tracePt t="81608" x="5988050" y="4114800"/>
          <p14:tracePt t="81623" x="6013450" y="4114800"/>
          <p14:tracePt t="81644" x="6032500" y="4114800"/>
          <p14:tracePt t="81659" x="6051550" y="4114800"/>
          <p14:tracePt t="81673" x="6064250" y="4121150"/>
          <p14:tracePt t="81689" x="6076950" y="4121150"/>
          <p14:tracePt t="81706" x="6089650" y="4121150"/>
          <p14:tracePt t="81723" x="6115050" y="4121150"/>
          <p14:tracePt t="81743" x="6134100" y="4127500"/>
          <p14:tracePt t="81756" x="6153150" y="4127500"/>
          <p14:tracePt t="81773" x="6178550" y="4127500"/>
          <p14:tracePt t="81796" x="6197600" y="4127500"/>
          <p14:tracePt t="81810" x="6210300" y="4127500"/>
          <p14:tracePt t="81825" x="6229350" y="4127500"/>
          <p14:tracePt t="81840" x="6242050" y="4127500"/>
          <p14:tracePt t="81858" x="6267450" y="4127500"/>
          <p14:tracePt t="81858" x="6273800" y="4127500"/>
          <p14:tracePt t="81885" x="6286500" y="4127500"/>
          <p14:tracePt t="81902" x="6305550" y="4127500"/>
          <p14:tracePt t="81917" x="6311900" y="4127500"/>
          <p14:tracePt t="81923" x="6330950" y="4127500"/>
          <p14:tracePt t="81945" x="6343650" y="4127500"/>
          <p14:tracePt t="81960" x="6356350" y="4127500"/>
          <p14:tracePt t="81974" x="6369050" y="4127500"/>
          <p14:tracePt t="82009" x="6381750" y="4127500"/>
          <p14:tracePt t="82021" x="6400800" y="4127500"/>
          <p14:tracePt t="82034" x="6407150" y="4127500"/>
          <p14:tracePt t="82060" x="6413500" y="4127500"/>
          <p14:tracePt t="82068" x="6426200" y="4127500"/>
          <p14:tracePt t="82075" x="6438900" y="4127500"/>
          <p14:tracePt t="82090" x="6464300" y="4127500"/>
          <p14:tracePt t="82110" x="6477000" y="4127500"/>
          <p14:tracePt t="82126" x="6496050" y="4121150"/>
          <p14:tracePt t="82141" x="6508750" y="4121150"/>
          <p14:tracePt t="82157" x="6527800" y="4121150"/>
          <p14:tracePt t="82174" x="6546850" y="4121150"/>
          <p14:tracePt t="82174" x="6553200" y="4121150"/>
          <p14:tracePt t="82202" x="6559550" y="4121150"/>
          <p14:tracePt t="82209" x="6572250" y="4121150"/>
          <p14:tracePt t="82224" x="6584950" y="4121150"/>
          <p14:tracePt t="82239" x="6604000" y="4114800"/>
          <p14:tracePt t="82262" x="6623050" y="4114800"/>
          <p14:tracePt t="82274" x="6635750" y="4114800"/>
          <p14:tracePt t="82291" x="6654800" y="4114800"/>
          <p14:tracePt t="82306" x="6667500" y="4114800"/>
          <p14:tracePt t="82323" x="6686550" y="4114800"/>
          <p14:tracePt t="82323" x="6692900" y="4114800"/>
          <p14:tracePt t="82351" x="6699250" y="4114800"/>
          <p14:tracePt t="82360" x="6711950" y="4108450"/>
          <p14:tracePt t="82375" x="6731000" y="4108450"/>
          <p14:tracePt t="82390" x="6756400" y="4108450"/>
          <p14:tracePt t="82412" x="6769100" y="4102100"/>
          <p14:tracePt t="82426" x="6788150" y="4102100"/>
          <p14:tracePt t="82440" x="6800850" y="4102100"/>
          <p14:tracePt t="82456" x="6819900" y="4102100"/>
          <p14:tracePt t="82473" x="6838950" y="4102100"/>
          <p14:tracePt t="82473" x="6845300" y="4102100"/>
          <p14:tracePt t="82502" x="6851650" y="4102100"/>
          <p14:tracePt t="82509" x="6870700" y="4095750"/>
          <p14:tracePt t="82524" x="6889750" y="4095750"/>
          <p14:tracePt t="82539" x="6915150" y="4095750"/>
          <p14:tracePt t="82561" x="6934200" y="4095750"/>
          <p14:tracePt t="82575" x="6953250" y="4095750"/>
          <p14:tracePt t="82591" x="6972300" y="4095750"/>
          <p14:tracePt t="82607" x="6991350" y="4095750"/>
          <p14:tracePt t="82623" x="7023100" y="4095750"/>
          <p14:tracePt t="82623" x="7029450" y="4102100"/>
          <p14:tracePt t="82653" x="7042150" y="4102100"/>
          <p14:tracePt t="82653" x="7048500" y="4102100"/>
          <p14:tracePt t="82665" x="7067550" y="4102100"/>
          <p14:tracePt t="82683" x="7073900" y="4102100"/>
          <p14:tracePt t="82690" x="7092950" y="4102100"/>
          <p14:tracePt t="82712" x="7099300" y="4102100"/>
          <p14:tracePt t="82723" x="7112000" y="4102100"/>
          <p14:tracePt t="82741" x="7124700" y="4102100"/>
          <p14:tracePt t="82757" x="7131050" y="4102100"/>
          <p14:tracePt t="82773" x="7143750" y="4108450"/>
          <p14:tracePt t="82773" x="7150100" y="4108450"/>
          <p14:tracePt t="82810" x="7156450" y="4108450"/>
          <p14:tracePt t="82815" x="7162800" y="4108450"/>
          <p14:tracePt t="82824" x="7169150" y="4108450"/>
          <p14:tracePt t="82839" x="7181850" y="4108450"/>
          <p14:tracePt t="82862" x="7188200" y="4108450"/>
          <p14:tracePt t="82876" x="7194550" y="4108450"/>
          <p14:tracePt t="82891" x="7200900" y="4108450"/>
          <p14:tracePt t="82906" x="7207250" y="4108450"/>
          <p14:tracePt t="82923" x="7213600" y="4108450"/>
          <p14:tracePt t="82939" x="7226300" y="4108450"/>
          <p14:tracePt t="82963" x="7239000" y="4108450"/>
          <p14:tracePt t="82990" x="7245350" y="4108450"/>
          <p14:tracePt t="82996" x="7258050" y="4108450"/>
          <p14:tracePt t="83011" x="7270750" y="4108450"/>
          <p14:tracePt t="83025" x="7283450" y="4108450"/>
          <p14:tracePt t="83040" x="7296150" y="4102100"/>
          <p14:tracePt t="83056" x="7308850" y="4102100"/>
          <p14:tracePt t="83073" x="7321550" y="4102100"/>
          <p14:tracePt t="83089" x="7340600" y="4102100"/>
          <p14:tracePt t="83119" x="7346950" y="4102100"/>
          <p14:tracePt t="83125" x="7353300" y="4102100"/>
          <p14:tracePt t="83143" x="7359650" y="4102100"/>
          <p14:tracePt t="83158" x="7366000" y="4102100"/>
          <p14:tracePt t="83216" x="7372350" y="4102100"/>
          <p14:tracePt t="83298" x="7372350" y="4108450"/>
          <p14:tracePt t="83315" x="7372350" y="4114800"/>
          <p14:tracePt t="83319" x="7372350" y="4121150"/>
          <p14:tracePt t="83349" x="0" y="0"/>
        </p14:tracePtLst>
        <p14:tracePtLst>
          <p14:tracePt t="96488" x="635000" y="4699000"/>
          <p14:tracePt t="96498" x="641350" y="4699000"/>
          <p14:tracePt t="96504" x="647700" y="4699000"/>
          <p14:tracePt t="96506" x="654050" y="4699000"/>
          <p14:tracePt t="96518" x="673100" y="4699000"/>
          <p14:tracePt t="96537" x="685800" y="4699000"/>
          <p14:tracePt t="96551" x="698500" y="4699000"/>
          <p14:tracePt t="96569" x="717550" y="4699000"/>
          <p14:tracePt t="96585" x="730250" y="4705350"/>
          <p14:tracePt t="96601" x="755650" y="4705350"/>
          <p14:tracePt t="96601" x="768350" y="4705350"/>
          <p14:tracePt t="96630" x="781050" y="4705350"/>
          <p14:tracePt t="96638" x="800100" y="4705350"/>
          <p14:tracePt t="96653" x="819150" y="4705350"/>
          <p14:tracePt t="96676" x="838200" y="4705350"/>
          <p14:tracePt t="96689" x="850900" y="4711700"/>
          <p14:tracePt t="96705" x="869950" y="4711700"/>
          <p14:tracePt t="96720" x="889000" y="4711700"/>
          <p14:tracePt t="96736" x="908050" y="4718050"/>
          <p14:tracePt t="96753" x="939800" y="4718050"/>
          <p14:tracePt t="96753" x="946150" y="4718050"/>
          <p14:tracePt t="96781" x="958850" y="4724400"/>
          <p14:tracePt t="96788" x="971550" y="4724400"/>
          <p14:tracePt t="96804" x="1003300" y="4724400"/>
          <p14:tracePt t="96825" x="1022350" y="4724400"/>
          <p14:tracePt t="96839" x="1041400" y="4724400"/>
          <p14:tracePt t="96855" x="1060450" y="4724400"/>
          <p14:tracePt t="96870" x="1079500" y="4724400"/>
          <p14:tracePt t="96887" x="1098550" y="4724400"/>
          <p14:tracePt t="96903" x="1136650" y="4724400"/>
          <p14:tracePt t="96933" x="1149350" y="4718050"/>
          <p14:tracePt t="96938" x="1168400" y="4718050"/>
          <p14:tracePt t="96953" x="1193800" y="4718050"/>
          <p14:tracePt t="96977" x="1206500" y="4718050"/>
          <p14:tracePt t="96990" x="1225550" y="4711700"/>
          <p14:tracePt t="97004" x="1238250" y="4711700"/>
          <p14:tracePt t="97019" x="1257300" y="4711700"/>
          <p14:tracePt t="97037" x="1270000" y="4711700"/>
          <p14:tracePt t="97052" x="1289050" y="4711700"/>
          <p14:tracePt t="97083" x="1295400" y="4711700"/>
          <p14:tracePt t="97088" x="1301750" y="4711700"/>
          <p14:tracePt t="97102" x="1314450" y="4711700"/>
          <p14:tracePt t="97102" x="1320800" y="4705350"/>
          <p14:tracePt t="97127" x="1333500" y="4705350"/>
          <p14:tracePt t="97140" x="1339850" y="4705350"/>
          <p14:tracePt t="97172" x="1352550" y="4705350"/>
          <p14:tracePt t="97188" x="1365250" y="4699000"/>
          <p14:tracePt t="97201" x="1377950" y="4699000"/>
          <p14:tracePt t="97215" x="1384300" y="4699000"/>
          <p14:tracePt t="97227" x="1397000" y="4699000"/>
          <p14:tracePt t="97245" x="1403350" y="4699000"/>
          <p14:tracePt t="97257" x="1409700" y="4699000"/>
          <p14:tracePt t="97269" x="1422400" y="4699000"/>
          <p14:tracePt t="97291" x="1428750" y="4699000"/>
          <p14:tracePt t="97303" x="1435100" y="4699000"/>
          <p14:tracePt t="97319" x="1441450" y="4699000"/>
          <p14:tracePt t="97336" x="1447800" y="4699000"/>
          <p14:tracePt t="97353" x="1454150" y="4699000"/>
          <p14:tracePt t="97369" x="1473200" y="4699000"/>
          <p14:tracePt t="97405" x="1479550" y="4699000"/>
          <p14:tracePt t="97411" x="1485900" y="4699000"/>
          <p14:tracePt t="97419" x="1504950" y="4699000"/>
          <p14:tracePt t="97442" x="1517650" y="4699000"/>
          <p14:tracePt t="97456" x="1530350" y="4699000"/>
          <p14:tracePt t="97470" x="1543050" y="4699000"/>
          <p14:tracePt t="97486" x="1555750" y="4699000"/>
          <p14:tracePt t="97502" x="1568450" y="4692650"/>
          <p14:tracePt t="97519" x="1587500" y="4692650"/>
          <p14:tracePt t="97519" x="1593850" y="4692650"/>
          <p14:tracePt t="97555" x="1600200" y="4692650"/>
          <p14:tracePt t="97560" x="1606550" y="4692650"/>
          <p14:tracePt t="97569" x="1619250" y="4692650"/>
          <p14:tracePt t="97588" x="1631950" y="4692650"/>
          <p14:tracePt t="97605" x="1644650" y="4692650"/>
          <p14:tracePt t="97619" x="1651000" y="4692650"/>
          <p14:tracePt t="97637" x="1663700" y="4692650"/>
          <p14:tracePt t="97652" x="1670050" y="4692650"/>
          <p14:tracePt t="97669" x="1682750" y="4692650"/>
          <p14:tracePt t="97669" x="1689100" y="4692650"/>
          <p14:tracePt t="97705" x="1695450" y="4686300"/>
          <p14:tracePt t="97711" x="1701800" y="4686300"/>
          <p14:tracePt t="97718" x="1708150" y="4686300"/>
          <p14:tracePt t="97742" x="1714500" y="4686300"/>
          <p14:tracePt t="97757" x="1720850" y="4686300"/>
          <p14:tracePt t="97770" x="1727200" y="4686300"/>
          <p14:tracePt t="97786" x="1733550" y="4686300"/>
          <p14:tracePt t="97803" x="1739900" y="4686300"/>
          <p14:tracePt t="97819" x="1746250" y="4686300"/>
          <p14:tracePt t="97836" x="1752600" y="4686300"/>
          <p14:tracePt t="97853" x="1758950" y="4686300"/>
          <p14:tracePt t="97869" x="1771650" y="4679950"/>
          <p14:tracePt t="97888" x="1784350" y="4679950"/>
          <p14:tracePt t="97906" x="1790700" y="4679950"/>
          <p14:tracePt t="97919" x="1803400" y="4673600"/>
          <p14:tracePt t="97936" x="1809750" y="4679950"/>
          <p14:tracePt t="97952" x="1816100" y="4679950"/>
          <p14:tracePt t="97969" x="1835150" y="4679950"/>
          <p14:tracePt t="97969" x="1841500" y="4679950"/>
          <p14:tracePt t="97995" x="1854200" y="4679950"/>
          <p14:tracePt t="98012" x="1860550" y="4679950"/>
          <p14:tracePt t="98018" x="1879600" y="4679950"/>
          <p14:tracePt t="98042" x="1892300" y="4679950"/>
          <p14:tracePt t="98055" x="1898650" y="4686300"/>
          <p14:tracePt t="98069" x="1911350" y="4686300"/>
          <p14:tracePt t="98086" x="1924050" y="4686300"/>
          <p14:tracePt t="98102" x="1936750" y="4686300"/>
          <p14:tracePt t="98119" x="1968500" y="4692650"/>
          <p14:tracePt t="98147" x="1974850" y="4692650"/>
          <p14:tracePt t="98154" x="1987550" y="4692650"/>
          <p14:tracePt t="98170" x="2006600" y="4692650"/>
          <p14:tracePt t="98192" x="2019300" y="4692650"/>
          <p14:tracePt t="98206" x="2032000" y="4692650"/>
          <p14:tracePt t="98220" x="2044700" y="4699000"/>
          <p14:tracePt t="98236" x="2051050" y="4699000"/>
          <p14:tracePt t="98252" x="2063750" y="4699000"/>
          <p14:tracePt t="98269" x="2070100" y="4699000"/>
          <p14:tracePt t="98269" x="2082800" y="4699000"/>
          <p14:tracePt t="98298" x="2095500" y="4699000"/>
          <p14:tracePt t="98312" x="2101850" y="4699000"/>
          <p14:tracePt t="98312" x="2108200" y="4699000"/>
          <p14:tracePt t="98335" x="2114550" y="4699000"/>
          <p14:tracePt t="98341" x="2127250" y="4699000"/>
          <p14:tracePt t="98355" x="2133600" y="4699000"/>
          <p14:tracePt t="98369" x="2146300" y="4699000"/>
          <p14:tracePt t="98385" x="2159000" y="4699000"/>
          <p14:tracePt t="98402" x="2178050" y="4699000"/>
          <p14:tracePt t="98419" x="2190750" y="4699000"/>
          <p14:tracePt t="98419" x="2197100" y="4699000"/>
          <p14:tracePt t="98444" x="2209800" y="4699000"/>
          <p14:tracePt t="98461" x="2216150" y="4699000"/>
          <p14:tracePt t="98469" x="2222500" y="4699000"/>
          <p14:tracePt t="98469" x="2228850" y="4699000"/>
          <p14:tracePt t="98491" x="2241550" y="4699000"/>
          <p14:tracePt t="98505" x="2254250" y="4699000"/>
          <p14:tracePt t="98520" x="2266950" y="4699000"/>
          <p14:tracePt t="98536" x="2286000" y="4699000"/>
          <p14:tracePt t="98551" x="2298700" y="4699000"/>
          <p14:tracePt t="98569" x="2317750" y="4699000"/>
          <p14:tracePt t="98569" x="2330450" y="4699000"/>
          <p14:tracePt t="98591" x="2343150" y="4699000"/>
          <p14:tracePt t="98605" x="2355850" y="4699000"/>
          <p14:tracePt t="98619" x="2374900" y="4699000"/>
          <p14:tracePt t="98635" x="2393950" y="4699000"/>
          <p14:tracePt t="98658" x="2413000" y="4699000"/>
          <p14:tracePt t="98671" x="2425700" y="4699000"/>
          <p14:tracePt t="98686" x="2444750" y="4692650"/>
          <p14:tracePt t="98702" x="2457450" y="4692650"/>
          <p14:tracePt t="98719" x="2476500" y="4692650"/>
          <p14:tracePt t="98719" x="2482850" y="4699000"/>
          <p14:tracePt t="98719" x="2495550" y="4699000"/>
          <p14:tracePt t="98747" x="2501900" y="4699000"/>
          <p14:tracePt t="98747" x="2508250" y="4699000"/>
          <p14:tracePt t="98762" x="2514600" y="4699000"/>
          <p14:tracePt t="98769" x="2527300" y="4699000"/>
          <p14:tracePt t="98786" x="2552700" y="4699000"/>
          <p14:tracePt t="98807" x="2565400" y="4699000"/>
          <p14:tracePt t="98822" x="2578100" y="4699000"/>
          <p14:tracePt t="98836" x="2590800" y="4699000"/>
          <p14:tracePt t="98852" x="2609850" y="4699000"/>
          <p14:tracePt t="98868" x="2622550" y="4699000"/>
          <p14:tracePt t="98868" x="2641600" y="4699000"/>
          <p14:tracePt t="98898" x="2647950" y="4699000"/>
          <p14:tracePt t="98906" x="2660650" y="4699000"/>
          <p14:tracePt t="98921" x="2667000" y="4699000"/>
          <p14:tracePt t="98935" x="2686050" y="4692650"/>
          <p14:tracePt t="98958" x="2698750" y="4692650"/>
          <p14:tracePt t="98970" x="2711450" y="4692650"/>
          <p14:tracePt t="98986" x="2724150" y="4692650"/>
          <p14:tracePt t="99020" x="2730500" y="4686300"/>
          <p14:tracePt t="99020" x="2736850" y="4686300"/>
          <p14:tracePt t="99035" x="2749550" y="4692650"/>
          <p14:tracePt t="99040" x="2774950" y="4692650"/>
          <p14:tracePt t="99062" x="2781300" y="4686300"/>
          <p14:tracePt t="99070" x="2800350" y="4686300"/>
          <p14:tracePt t="99085" x="2819400" y="4686300"/>
          <p14:tracePt t="99108" x="2832100" y="4686300"/>
          <p14:tracePt t="99121" x="2844800" y="4686300"/>
          <p14:tracePt t="99137" x="2857500" y="4686300"/>
          <p14:tracePt t="99152" x="2876550" y="4686300"/>
          <p14:tracePt t="99169" x="2889250" y="4686300"/>
          <p14:tracePt t="99185" x="2914650" y="4686300"/>
          <p14:tracePt t="99185" x="2921000" y="4686300"/>
          <p14:tracePt t="99214" x="2927350" y="4686300"/>
          <p14:tracePt t="99219" x="2952750" y="4686300"/>
          <p14:tracePt t="99235" x="2971800" y="4686300"/>
          <p14:tracePt t="99256" x="2990850" y="4686300"/>
          <p14:tracePt t="99271" x="3003550" y="4686300"/>
          <p14:tracePt t="99288" x="3022600" y="4686300"/>
          <p14:tracePt t="99301" x="3041650" y="4686300"/>
          <p14:tracePt t="99319" x="3060700" y="4686300"/>
          <p14:tracePt t="99335" x="3105150" y="4679950"/>
          <p14:tracePt t="99365" x="3111500" y="4679950"/>
          <p14:tracePt t="99371" x="3143250" y="4673600"/>
          <p14:tracePt t="99393" x="3162300" y="4673600"/>
          <p14:tracePt t="99410" x="3187700" y="4673600"/>
          <p14:tracePt t="99420" x="3206750" y="4673600"/>
          <p14:tracePt t="99437" x="3232150" y="4667250"/>
          <p14:tracePt t="99452" x="3257550" y="4667250"/>
          <p14:tracePt t="99469" x="3276600" y="4667250"/>
          <p14:tracePt t="99485" x="3308350" y="4667250"/>
          <p14:tracePt t="99485" x="3321050" y="4660900"/>
          <p14:tracePt t="99514" x="3333750" y="4660900"/>
          <p14:tracePt t="99521" x="3365500" y="4654550"/>
          <p14:tracePt t="99543" x="3384550" y="4654550"/>
          <p14:tracePt t="99558" x="3409950" y="4654550"/>
          <p14:tracePt t="99573" x="3422650" y="4654550"/>
          <p14:tracePt t="99587" x="3441700" y="4654550"/>
          <p14:tracePt t="99601" x="3454400" y="4654550"/>
          <p14:tracePt t="99619" x="3473450" y="4654550"/>
          <p14:tracePt t="99635" x="3498850" y="4648200"/>
          <p14:tracePt t="99635" x="3511550" y="4648200"/>
          <p14:tracePt t="99672" x="3517900" y="4648200"/>
          <p14:tracePt t="99677" x="3530600" y="4641850"/>
          <p14:tracePt t="99686" x="3543300" y="4641850"/>
          <p14:tracePt t="99701" x="3562350" y="4641850"/>
          <p14:tracePt t="99723" x="3575050" y="4641850"/>
          <p14:tracePt t="99737" x="3587750" y="4641850"/>
          <p14:tracePt t="99751" x="3594100" y="4641850"/>
          <p14:tracePt t="99768" x="3600450" y="4641850"/>
          <p14:tracePt t="99784" x="3619500" y="4641850"/>
          <p14:tracePt t="99784" x="3625850" y="4641850"/>
          <p14:tracePt t="99814" x="3632200" y="4641850"/>
          <p14:tracePt t="99822" x="3651250" y="4641850"/>
          <p14:tracePt t="99837" x="3663950" y="4641850"/>
          <p14:tracePt t="99851" x="3683000" y="4641850"/>
          <p14:tracePt t="99875" x="3695700" y="4641850"/>
          <p14:tracePt t="99887" x="3714750" y="4641850"/>
          <p14:tracePt t="99902" x="3733800" y="4641850"/>
          <p14:tracePt t="99918" x="3746500" y="4641850"/>
          <p14:tracePt t="99934" x="3778250" y="4635500"/>
          <p14:tracePt t="99934" x="3790950" y="4635500"/>
          <p14:tracePt t="99964" x="3797300" y="4635500"/>
          <p14:tracePt t="99971" x="3822700" y="4635500"/>
          <p14:tracePt t="99985" x="3841750" y="4635500"/>
          <p14:tracePt t="100001" x="3873500" y="4629150"/>
          <p14:tracePt t="100023" x="3892550" y="4629150"/>
          <p14:tracePt t="100037" x="3911600" y="4629150"/>
          <p14:tracePt t="100051" x="3930650" y="4629150"/>
          <p14:tracePt t="100068" x="3943350" y="4629150"/>
          <p14:tracePt t="100085" x="3975100" y="4629150"/>
          <p14:tracePt t="100085" x="3981450" y="4629150"/>
          <p14:tracePt t="100115" x="4000500" y="4629150"/>
          <p14:tracePt t="100129" x="4006850" y="4629150"/>
          <p14:tracePt t="100136" x="4025900" y="4629150"/>
          <p14:tracePt t="100152" x="4051300" y="4629150"/>
          <p14:tracePt t="100173" x="4064000" y="4629150"/>
          <p14:tracePt t="100186" x="4083050" y="4629150"/>
          <p14:tracePt t="100202" x="4102100" y="4629150"/>
          <p14:tracePt t="100218" x="4114800" y="4629150"/>
          <p14:tracePt t="100234" x="4133850" y="4629150"/>
          <p14:tracePt t="100234" x="4140200" y="4629150"/>
          <p14:tracePt t="100234" x="4152900" y="4629150"/>
          <p14:tracePt t="100263" x="4159250" y="4629150"/>
          <p14:tracePt t="100263" x="4165600" y="4629150"/>
          <p14:tracePt t="100276" x="4178300" y="4629150"/>
          <p14:tracePt t="100286" x="4191000" y="4629150"/>
          <p14:tracePt t="100302" x="4210050" y="4635500"/>
          <p14:tracePt t="100325" x="4229100" y="4635500"/>
          <p14:tracePt t="100336" x="4241800" y="4635500"/>
          <p14:tracePt t="100353" x="4260850" y="4635500"/>
          <p14:tracePt t="100369" x="4273550" y="4641850"/>
          <p14:tracePt t="100384" x="4292600" y="4641850"/>
          <p14:tracePt t="100384" x="4298950" y="4641850"/>
          <p14:tracePt t="100384" x="4305300" y="4641850"/>
          <p14:tracePt t="100414" x="4318000" y="4648200"/>
          <p14:tracePt t="100422" x="4330700" y="4648200"/>
          <p14:tracePt t="100437" x="4356100" y="4648200"/>
          <p14:tracePt t="100459" x="4362450" y="4648200"/>
          <p14:tracePt t="100469" x="4375150" y="4648200"/>
          <p14:tracePt t="100487" x="4387850" y="4648200"/>
          <p14:tracePt t="100502" x="4400550" y="4654550"/>
          <p14:tracePt t="100518" x="4419600" y="4654550"/>
          <p14:tracePt t="100534" x="4432300" y="4654550"/>
          <p14:tracePt t="100552" x="4457700" y="4654550"/>
          <p14:tracePt t="100581" x="4464050" y="4654550"/>
          <p14:tracePt t="100586" x="4476750" y="4654550"/>
          <p14:tracePt t="100603" x="4483100" y="4654550"/>
          <p14:tracePt t="100624" x="4502150" y="4654550"/>
          <p14:tracePt t="100636" x="4514850" y="4654550"/>
          <p14:tracePt t="100652" x="4533900" y="4660900"/>
          <p14:tracePt t="100669" x="4546600" y="4660900"/>
          <p14:tracePt t="100685" x="4565650" y="4660900"/>
          <p14:tracePt t="100701" x="4591050" y="4660900"/>
          <p14:tracePt t="100722" x="4603750" y="4667250"/>
          <p14:tracePt t="100737" x="4616450" y="4667250"/>
          <p14:tracePt t="100753" x="4629150" y="4667250"/>
          <p14:tracePt t="100753" x="4635500" y="4667250"/>
          <p14:tracePt t="100775" x="4654550" y="4667250"/>
          <p14:tracePt t="100789" x="4667250" y="4667250"/>
          <p14:tracePt t="100803" x="4686300" y="4667250"/>
          <p14:tracePt t="100818" x="4699000" y="4667250"/>
          <p14:tracePt t="100835" x="4718050" y="4667250"/>
          <p14:tracePt t="100852" x="4743450" y="4660900"/>
          <p14:tracePt t="100852" x="4756150" y="4660900"/>
          <p14:tracePt t="100879" x="4762500" y="4660900"/>
          <p14:tracePt t="100887" x="4781550" y="4660900"/>
          <p14:tracePt t="100902" x="4800600" y="4660900"/>
          <p14:tracePt t="100902" x="4806950" y="4660900"/>
          <p14:tracePt t="100924" x="4826000" y="4654550"/>
          <p14:tracePt t="100940" x="4845050" y="4654550"/>
          <p14:tracePt t="100953" x="4864100" y="4648200"/>
          <p14:tracePt t="100968" x="4876800" y="4648200"/>
          <p14:tracePt t="100985" x="4895850" y="4648200"/>
          <p14:tracePt t="101001" x="4914900" y="4648200"/>
          <p14:tracePt t="101022" x="4927600" y="4654550"/>
          <p14:tracePt t="101022" x="4933950" y="4654550"/>
          <p14:tracePt t="101044" x="4946650" y="4654550"/>
          <p14:tracePt t="101052" x="4959350" y="4660900"/>
          <p14:tracePt t="101068" x="4978400" y="4660900"/>
          <p14:tracePt t="101091" x="4997450" y="4667250"/>
          <p14:tracePt t="101103" x="5010150" y="4667250"/>
          <p14:tracePt t="101119" x="5029200" y="4667250"/>
          <p14:tracePt t="101135" x="5041900" y="4673600"/>
          <p14:tracePt t="101151" x="5060950" y="4673600"/>
          <p14:tracePt t="101175" x="5067300" y="4673600"/>
          <p14:tracePt t="101175" x="5073650" y="4673600"/>
          <p14:tracePt t="101196" x="5086350" y="4673600"/>
          <p14:tracePt t="101201" x="5099050" y="4679950"/>
          <p14:tracePt t="101217" x="5124450" y="4679950"/>
          <p14:tracePt t="101241" x="5137150" y="4679950"/>
          <p14:tracePt t="101252" x="5149850" y="4673600"/>
          <p14:tracePt t="101268" x="5168900" y="4673600"/>
          <p14:tracePt t="101286" x="5187950" y="4673600"/>
          <p14:tracePt t="101301" x="5207000" y="4673600"/>
          <p14:tracePt t="101301" x="5213350" y="4673600"/>
          <p14:tracePt t="101328" x="5219700" y="4673600"/>
          <p14:tracePt t="101338" x="5238750" y="4673600"/>
          <p14:tracePt t="101353" x="5251450" y="4673600"/>
          <p14:tracePt t="101367" x="5276850" y="4673600"/>
          <p14:tracePt t="101390" x="5289550" y="4679950"/>
          <p14:tracePt t="101404" x="5308600" y="4679950"/>
          <p14:tracePt t="101419" x="5327650" y="4679950"/>
          <p14:tracePt t="101435" x="5346700" y="4686300"/>
          <p14:tracePt t="101451" x="5372100" y="4686300"/>
          <p14:tracePt t="101471" x="5391150" y="4692650"/>
          <p14:tracePt t="101486" x="5410200" y="4692650"/>
          <p14:tracePt t="101501" x="5429250" y="4692650"/>
          <p14:tracePt t="101517" x="5461000" y="4692650"/>
          <p14:tracePt t="101537" x="5480050" y="4692650"/>
          <p14:tracePt t="101552" x="5505450" y="4692650"/>
          <p14:tracePt t="101567" x="5524500" y="4686300"/>
          <p14:tracePt t="101583" x="5530850" y="4686300"/>
          <p14:tracePt t="101600" x="5543550" y="4686300"/>
          <p14:tracePt t="101617" x="5581650" y="4679950"/>
          <p14:tracePt t="101638" x="5600700" y="4679950"/>
          <p14:tracePt t="101652" x="5626100" y="4673600"/>
          <p14:tracePt t="101668" x="5657850" y="4673600"/>
          <p14:tracePt t="101689" x="5683250" y="4673600"/>
          <p14:tracePt t="101703" x="5702300" y="4673600"/>
          <p14:tracePt t="101719" x="5721350" y="4679950"/>
          <p14:tracePt t="101735" x="5740400" y="4679950"/>
          <p14:tracePt t="101751" x="5759450" y="4679950"/>
          <p14:tracePt t="101768" x="5784850" y="4686300"/>
          <p14:tracePt t="101768" x="5797550" y="4686300"/>
          <p14:tracePt t="101797" x="5803900" y="4686300"/>
          <p14:tracePt t="101803" x="5822950" y="4686300"/>
          <p14:tracePt t="101820" x="5854700" y="4686300"/>
          <p14:tracePt t="101839" x="5873750" y="4686300"/>
          <p14:tracePt t="101854" x="5892800" y="4686300"/>
          <p14:tracePt t="101870" x="5911850" y="4686300"/>
          <p14:tracePt t="101885" x="5924550" y="4686300"/>
          <p14:tracePt t="101902" x="5943600" y="4686300"/>
          <p14:tracePt t="101902" x="5949950" y="4686300"/>
          <p14:tracePt t="101924" x="5969000" y="4686300"/>
          <p14:tracePt t="101938" x="5981700" y="4686300"/>
          <p14:tracePt t="101954" x="6000750" y="4686300"/>
          <p14:tracePt t="101968" x="6013450" y="4686300"/>
          <p14:tracePt t="101968" x="6026150" y="4686300"/>
          <p14:tracePt t="101990" x="6038850" y="4686300"/>
          <p14:tracePt t="102004" x="6051550" y="4686300"/>
          <p14:tracePt t="102019" x="6057900" y="4686300"/>
          <p14:tracePt t="102034" x="6070600" y="4686300"/>
          <p14:tracePt t="102051" x="6083300" y="4686300"/>
          <p14:tracePt t="102068" x="6096000" y="4679950"/>
          <p14:tracePt t="102083" x="6108700" y="4679950"/>
          <p14:tracePt t="102104" x="6127750" y="4679950"/>
          <p14:tracePt t="102104" x="6134100" y="4679950"/>
          <p14:tracePt t="102126" x="6146800" y="4679950"/>
          <p14:tracePt t="102134" x="6172200" y="4679950"/>
          <p14:tracePt t="102155" x="6191250" y="4679950"/>
          <p14:tracePt t="102170" x="6210300" y="4673600"/>
          <p14:tracePt t="102184" x="6229350" y="4673600"/>
          <p14:tracePt t="102200" x="6254750" y="4667250"/>
          <p14:tracePt t="102217" x="6286500" y="4667250"/>
          <p14:tracePt t="102217" x="6292850" y="4667250"/>
          <p14:tracePt t="102246" x="6305550" y="4667250"/>
          <p14:tracePt t="102252" x="6324600" y="4667250"/>
          <p14:tracePt t="102267" x="6350000" y="4667250"/>
          <p14:tracePt t="102284" x="6375400" y="4660900"/>
          <p14:tracePt t="102305" x="6400800" y="4660900"/>
          <p14:tracePt t="102320" x="6426200" y="4660900"/>
          <p14:tracePt t="102334" x="6445250" y="4654550"/>
          <p14:tracePt t="102352" x="6477000" y="4654550"/>
          <p14:tracePt t="102368" x="6521450" y="4648200"/>
          <p14:tracePt t="102397" x="6534150" y="4648200"/>
          <p14:tracePt t="102404" x="6553200" y="4648200"/>
          <p14:tracePt t="102419" x="6572250" y="4648200"/>
          <p14:tracePt t="102419" x="6584950" y="4648200"/>
          <p14:tracePt t="102440" x="6604000" y="4648200"/>
          <p14:tracePt t="102456" x="6623050" y="4641850"/>
          <p14:tracePt t="102469" x="6648450" y="4641850"/>
          <p14:tracePt t="102485" x="6667500" y="4641850"/>
          <p14:tracePt t="102501" x="6692900" y="4635500"/>
          <p14:tracePt t="102517" x="6724650" y="4635500"/>
          <p14:tracePt t="102517" x="6737350" y="4635500"/>
          <p14:tracePt t="102545" x="6756400" y="4635500"/>
          <p14:tracePt t="102561" x="6762750" y="4635500"/>
          <p14:tracePt t="102567" x="6781800" y="4635500"/>
          <p14:tracePt t="102567" x="6788150" y="4635500"/>
          <p14:tracePt t="102589" x="6807200" y="4635500"/>
          <p14:tracePt t="102606" x="6819900" y="4629150"/>
          <p14:tracePt t="102619" x="6838950" y="4629150"/>
          <p14:tracePt t="102636" x="6851650" y="4629150"/>
          <p14:tracePt t="102651" x="6870700" y="4629150"/>
          <p14:tracePt t="102668" x="6915150" y="4629150"/>
          <p14:tracePt t="102695" x="6934200" y="4629150"/>
          <p14:tracePt t="102711" x="6946900" y="4629150"/>
          <p14:tracePt t="102718" x="6965950" y="4629150"/>
          <p14:tracePt t="102718" x="6972300" y="4622800"/>
          <p14:tracePt t="102741" x="6985000" y="4622800"/>
          <p14:tracePt t="102755" x="7004050" y="4622800"/>
          <p14:tracePt t="102768" x="7023100" y="4629150"/>
          <p14:tracePt t="102784" x="7042150" y="4629150"/>
          <p14:tracePt t="102801" x="7061200" y="4629150"/>
          <p14:tracePt t="102818" x="7080250" y="4629150"/>
          <p14:tracePt t="102818" x="7092950" y="4629150"/>
          <p14:tracePt t="102818" x="7099300" y="4629150"/>
          <p14:tracePt t="102845" x="7118350" y="4629150"/>
          <p14:tracePt t="102862" x="7131050" y="4629150"/>
          <p14:tracePt t="102867" x="7150100" y="4629150"/>
          <p14:tracePt t="102867" x="7156450" y="4629150"/>
          <p14:tracePt t="102891" x="7175500" y="4629150"/>
          <p14:tracePt t="102906" x="7194550" y="4629150"/>
          <p14:tracePt t="102921" x="7213600" y="4629150"/>
          <p14:tracePt t="102935" x="7232650" y="4629150"/>
          <p14:tracePt t="102951" x="7251700" y="4629150"/>
          <p14:tracePt t="102967" x="7264400" y="4629150"/>
          <p14:tracePt t="102967" x="7277100" y="4629150"/>
          <p14:tracePt t="102967" x="7283450" y="4629150"/>
          <p14:tracePt t="102997" x="7289800" y="4629150"/>
          <p14:tracePt t="103003" x="7308850" y="4629150"/>
          <p14:tracePt t="103018" x="7334250" y="4629150"/>
          <p14:tracePt t="103018" x="7346950" y="4629150"/>
          <p14:tracePt t="103042" x="7366000" y="4629150"/>
          <p14:tracePt t="103057" x="7391400" y="4629150"/>
          <p14:tracePt t="103069" x="7416800" y="4629150"/>
          <p14:tracePt t="103086" x="7435850" y="4629150"/>
          <p14:tracePt t="103101" x="7461250" y="4629150"/>
          <p14:tracePt t="103117" x="7480300" y="4629150"/>
          <p14:tracePt t="103134" x="7518400" y="4629150"/>
          <p14:tracePt t="103134" x="7531100" y="4629150"/>
          <p14:tracePt t="103162" x="7543800" y="4629150"/>
          <p14:tracePt t="103167" x="7569200" y="4622800"/>
          <p14:tracePt t="103183" x="7594600" y="4622800"/>
          <p14:tracePt t="103183" x="7600950" y="4622800"/>
          <p14:tracePt t="103207" x="7626350" y="4622800"/>
          <p14:tracePt t="103219" x="7651750" y="4622800"/>
          <p14:tracePt t="103235" x="7677150" y="4622800"/>
          <p14:tracePt t="103251" x="7696200" y="4622800"/>
          <p14:tracePt t="103267" x="7715250" y="4622800"/>
          <p14:tracePt t="103267" x="7727950" y="4622800"/>
          <p14:tracePt t="103267" x="7734300" y="4622800"/>
          <p14:tracePt t="103296" x="7747000" y="4622800"/>
          <p14:tracePt t="103305" x="7759700" y="4622800"/>
          <p14:tracePt t="103320" x="7778750" y="4629150"/>
          <p14:tracePt t="103334" x="7797800" y="4629150"/>
          <p14:tracePt t="103334" x="7810500" y="4629150"/>
          <p14:tracePt t="103357" x="7829550" y="4629150"/>
          <p14:tracePt t="103369" x="7848600" y="4629150"/>
          <p14:tracePt t="103385" x="7874000" y="4629150"/>
          <p14:tracePt t="103401" x="7899400" y="4629150"/>
          <p14:tracePt t="103418" x="7924800" y="4629150"/>
          <p14:tracePt t="103434" x="7962900" y="4635500"/>
          <p14:tracePt t="103434" x="7975600" y="4635500"/>
          <p14:tracePt t="103460" x="7988300" y="4635500"/>
          <p14:tracePt t="103469" x="8020050" y="4635500"/>
          <p14:tracePt t="103485" x="8045450" y="4635500"/>
          <p14:tracePt t="103500" x="8096250" y="4641850"/>
          <p14:tracePt t="103523" x="8115300" y="4641850"/>
          <p14:tracePt t="103534" x="8128000" y="4641850"/>
          <p14:tracePt t="103550" x="8172450" y="4635500"/>
          <p14:tracePt t="103567" x="8204200" y="4635500"/>
          <p14:tracePt t="103584" x="8248650" y="4641850"/>
          <p14:tracePt t="103584" x="8267700" y="4641850"/>
          <p14:tracePt t="103612" x="8280400" y="4641850"/>
          <p14:tracePt t="103619" x="8305800" y="4641850"/>
          <p14:tracePt t="103635" x="8337550" y="4641850"/>
          <p14:tracePt t="103635" x="8350250" y="4635500"/>
          <p14:tracePt t="103657" x="8375650" y="4635500"/>
          <p14:tracePt t="103670" x="8401050" y="4635500"/>
          <p14:tracePt t="103686" x="8426450" y="4629150"/>
          <p14:tracePt t="103700" x="8445500" y="4629150"/>
          <p14:tracePt t="103717" x="8458200" y="4629150"/>
          <p14:tracePt t="103734" x="8489950" y="4622800"/>
          <p14:tracePt t="103761" x="8496300" y="4622800"/>
          <p14:tracePt t="103768" x="8502650" y="4622800"/>
          <p14:tracePt t="103785" x="8509000" y="4616450"/>
          <p14:tracePt t="103799" x="8515350" y="4622800"/>
          <p14:tracePt t="103818" x="8515350" y="4635500"/>
          <p14:tracePt t="103836" x="8496300" y="4654550"/>
          <p14:tracePt t="103873" x="0" y="0"/>
        </p14:tracePtLst>
        <p14:tracePtLst>
          <p14:tracePt t="105152" x="895350" y="5232400"/>
          <p14:tracePt t="105161" x="920750" y="5226050"/>
          <p14:tracePt t="105161" x="946150" y="5219700"/>
          <p14:tracePt t="105175" x="971550" y="5219700"/>
          <p14:tracePt t="105181" x="1028700" y="5213350"/>
          <p14:tracePt t="105181" x="1054100" y="5213350"/>
          <p14:tracePt t="105204" x="1079500" y="5207000"/>
          <p14:tracePt t="105211" x="1111250" y="5207000"/>
          <p14:tracePt t="105217" x="1168400" y="5200650"/>
          <p14:tracePt t="105234" x="1219200" y="5194300"/>
          <p14:tracePt t="105250" x="1308100" y="5194300"/>
          <p14:tracePt t="105250" x="1333500" y="5194300"/>
          <p14:tracePt t="105279" x="1365250" y="5194300"/>
          <p14:tracePt t="105287" x="1409700" y="5187950"/>
          <p14:tracePt t="105301" x="1454150" y="5187950"/>
          <p14:tracePt t="105317" x="1498600" y="5194300"/>
          <p14:tracePt t="105340" x="1524000" y="5194300"/>
          <p14:tracePt t="105351" x="1536700" y="5200650"/>
          <p14:tracePt t="105367" x="1549400" y="5207000"/>
          <p14:tracePt t="105401" x="1555750" y="5207000"/>
          <p14:tracePt t="105446" x="1562100" y="5207000"/>
          <p14:tracePt t="105451" x="1562100" y="5213350"/>
          <p14:tracePt t="105475" x="1568450" y="5213350"/>
          <p14:tracePt t="105482" x="1568450" y="5219700"/>
          <p14:tracePt t="105504" x="0" y="0"/>
        </p14:tracePtLst>
        <p14:tracePtLst>
          <p14:tracePt t="106299" x="2006600" y="5276850"/>
          <p14:tracePt t="106308" x="2019300" y="5276850"/>
          <p14:tracePt t="106316" x="2032000" y="5276850"/>
          <p14:tracePt t="106320" x="2044700" y="5283200"/>
          <p14:tracePt t="106332" x="2076450" y="5289550"/>
          <p14:tracePt t="106350" x="2101850" y="5289550"/>
          <p14:tracePt t="106365" x="2133600" y="5295900"/>
          <p14:tracePt t="106382" x="2178050" y="5308600"/>
          <p14:tracePt t="106402" x="2209800" y="5314950"/>
          <p14:tracePt t="106416" x="2241550" y="5321300"/>
          <p14:tracePt t="106432" x="2273300" y="5327650"/>
          <p14:tracePt t="106449" x="2305050" y="5334000"/>
          <p14:tracePt t="106465" x="2330450" y="5334000"/>
          <p14:tracePt t="106482" x="2374900" y="5346700"/>
          <p14:tracePt t="106501" x="2406650" y="5346700"/>
          <p14:tracePt t="106515" x="2438400" y="5353050"/>
          <p14:tracePt t="106532" x="2489200" y="5353050"/>
          <p14:tracePt t="106551" x="2514600" y="5359400"/>
          <p14:tracePt t="106567" x="2546350" y="5359400"/>
          <p14:tracePt t="106582" x="2578100" y="5359400"/>
          <p14:tracePt t="106599" x="2609850" y="5359400"/>
          <p14:tracePt t="106615" x="2647950" y="5359400"/>
          <p14:tracePt t="106632" x="2660650" y="5359400"/>
          <p14:tracePt t="106648" x="2711450" y="5365750"/>
          <p14:tracePt t="106664" x="2755900" y="5365750"/>
          <p14:tracePt t="106682" x="2819400" y="5372100"/>
          <p14:tracePt t="106702" x="2857500" y="5378450"/>
          <p14:tracePt t="106716" x="2889250" y="5378450"/>
          <p14:tracePt t="106732" x="2927350" y="5384800"/>
          <p14:tracePt t="106749" x="2971800" y="5378450"/>
          <p14:tracePt t="106765" x="3009900" y="5378450"/>
          <p14:tracePt t="106782" x="3073400" y="5378450"/>
          <p14:tracePt t="106800" x="3111500" y="5378450"/>
          <p14:tracePt t="106817" x="3155950" y="5378450"/>
          <p14:tracePt t="106817" x="3175000" y="5378450"/>
          <p14:tracePt t="106838" x="3219450" y="5384800"/>
          <p14:tracePt t="106854" x="3257550" y="5378450"/>
          <p14:tracePt t="106868" x="3302000" y="5378450"/>
          <p14:tracePt t="106884" x="3340100" y="5378450"/>
          <p14:tracePt t="106900" x="3384550" y="5378450"/>
          <p14:tracePt t="106916" x="3448050" y="5378450"/>
          <p14:tracePt t="106937" x="3492500" y="5384800"/>
          <p14:tracePt t="106953" x="3530600" y="5384800"/>
          <p14:tracePt t="106968" x="3568700" y="5384800"/>
          <p14:tracePt t="106984" x="3632200" y="5384800"/>
          <p14:tracePt t="107005" x="3670300" y="5378450"/>
          <p14:tracePt t="107018" x="3708400" y="5378450"/>
          <p14:tracePt t="107034" x="3746500" y="5378450"/>
          <p14:tracePt t="107049" x="3784600" y="5378450"/>
          <p14:tracePt t="107066" x="3822700" y="5378450"/>
          <p14:tracePt t="107083" x="3873500" y="5384800"/>
          <p14:tracePt t="107083" x="3892550" y="5384800"/>
          <p14:tracePt t="107108" x="3924300" y="5384800"/>
          <p14:tracePt t="107125" x="3937000" y="5384800"/>
          <p14:tracePt t="107132" x="3987800" y="5384800"/>
          <p14:tracePt t="107155" x="4019550" y="5384800"/>
          <p14:tracePt t="107169" x="4044950" y="5384800"/>
          <p14:tracePt t="107183" x="4076700" y="5384800"/>
          <p14:tracePt t="107199" x="4102100" y="5384800"/>
          <p14:tracePt t="107216" x="4133850" y="5384800"/>
          <p14:tracePt t="107233" x="4191000" y="5378450"/>
          <p14:tracePt t="107260" x="4216400" y="5378450"/>
          <p14:tracePt t="107277" x="4235450" y="5378450"/>
          <p14:tracePt t="107283" x="4260850" y="5372100"/>
          <p14:tracePt t="107283" x="4279900" y="5372100"/>
          <p14:tracePt t="107305" x="4305300" y="5365750"/>
          <p14:tracePt t="107320" x="4337050" y="5365750"/>
          <p14:tracePt t="107335" x="4362450" y="5365750"/>
          <p14:tracePt t="107350" x="4387850" y="5359400"/>
          <p14:tracePt t="107366" x="4419600" y="5359400"/>
          <p14:tracePt t="107383" x="4457700" y="5359400"/>
          <p14:tracePt t="107383" x="4470400" y="5359400"/>
          <p14:tracePt t="107411" x="4495800" y="5353050"/>
          <p14:tracePt t="107426" x="4508500" y="5353050"/>
          <p14:tracePt t="107433" x="4546600" y="5353050"/>
          <p14:tracePt t="107455" x="4572000" y="5353050"/>
          <p14:tracePt t="107470" x="4603750" y="5346700"/>
          <p14:tracePt t="107485" x="4629150" y="5346700"/>
          <p14:tracePt t="107499" x="4648200" y="5346700"/>
          <p14:tracePt t="107516" x="4673600" y="5346700"/>
          <p14:tracePt t="107533" x="4711700" y="5346700"/>
          <p14:tracePt t="107533" x="4724400" y="5346700"/>
          <p14:tracePt t="107561" x="4737100" y="5346700"/>
          <p14:tracePt t="107568" x="4762500" y="5346700"/>
          <p14:tracePt t="107584" x="4800600" y="5340350"/>
          <p14:tracePt t="107605" x="4819650" y="5334000"/>
          <p14:tracePt t="107620" x="4838700" y="5334000"/>
          <p14:tracePt t="107633" x="4851400" y="5334000"/>
          <p14:tracePt t="107649" x="4883150" y="5327650"/>
          <p14:tracePt t="107666" x="4921250" y="5321300"/>
          <p14:tracePt t="107682" x="4965700" y="5308600"/>
          <p14:tracePt t="107704" x="4991100" y="5302250"/>
          <p14:tracePt t="107719" x="5022850" y="5295900"/>
          <p14:tracePt t="107734" x="5041900" y="5289550"/>
          <p14:tracePt t="107749" x="5073650" y="5289550"/>
          <p14:tracePt t="107771" x="5092700" y="5283200"/>
          <p14:tracePt t="107785" x="5118100" y="5283200"/>
          <p14:tracePt t="107799" x="5130800" y="5276850"/>
          <p14:tracePt t="107817" x="5156200" y="5276850"/>
          <p14:tracePt t="107833" x="5187950" y="5270500"/>
          <p14:tracePt t="107860" x="5200650" y="5264150"/>
          <p14:tracePt t="107869" x="5207000" y="5264150"/>
          <p14:tracePt t="107883" x="5219700" y="5257800"/>
          <p14:tracePt t="107901" x="5226050" y="5257800"/>
          <p14:tracePt t="107917" x="5232400" y="5257800"/>
          <p14:tracePt t="108063" x="5238750" y="5257800"/>
          <p14:tracePt t="108068" x="5238750" y="5264150"/>
          <p14:tracePt t="108068" x="5245100" y="5270500"/>
          <p14:tracePt t="108095" x="0" y="0"/>
        </p14:tracePtLst>
        <p14:tracePtLst>
          <p14:tracePt t="108964" x="5581650" y="5251450"/>
          <p14:tracePt t="108974" x="5600700" y="5251450"/>
          <p14:tracePt t="108977" x="5619750" y="5245100"/>
          <p14:tracePt t="108983" x="5664200" y="5232400"/>
          <p14:tracePt t="108998" x="5715000" y="5226050"/>
          <p14:tracePt t="109014" x="5759450" y="5213350"/>
          <p14:tracePt t="109031" x="5810250" y="5213350"/>
          <p14:tracePt t="109047" x="5861050" y="5207000"/>
          <p14:tracePt t="109047" x="5886450" y="5207000"/>
          <p14:tracePt t="109067" x="5930900" y="5200650"/>
          <p14:tracePt t="109083" x="5981700" y="5207000"/>
          <p14:tracePt t="109098" x="6032500" y="5207000"/>
          <p14:tracePt t="109114" x="6108700" y="5207000"/>
          <p14:tracePt t="109133" x="6165850" y="5200650"/>
          <p14:tracePt t="109150" x="6216650" y="5194300"/>
          <p14:tracePt t="109165" x="6273800" y="5187950"/>
          <p14:tracePt t="109183" x="6324600" y="5181600"/>
          <p14:tracePt t="109199" x="6394450" y="5175250"/>
          <p14:tracePt t="109199" x="6419850" y="5175250"/>
          <p14:tracePt t="109226" x="6445250" y="5175250"/>
          <p14:tracePt t="109226" x="6464300" y="5175250"/>
          <p14:tracePt t="109242" x="6489700" y="5175250"/>
          <p14:tracePt t="109249" x="6534150" y="5168900"/>
          <p14:tracePt t="109265" x="6578600" y="5168900"/>
          <p14:tracePt t="109283" x="6604000" y="5162550"/>
          <p14:tracePt t="109301" x="6667500" y="5162550"/>
          <p14:tracePt t="109315" x="6724650" y="5156200"/>
          <p14:tracePt t="109332" x="6775450" y="5156200"/>
          <p14:tracePt t="109349" x="6826250" y="5149850"/>
          <p14:tracePt t="109349" x="6877050" y="5143500"/>
          <p14:tracePt t="109377" x="6896100" y="5137150"/>
          <p14:tracePt t="109377" x="6921500" y="5137150"/>
          <p14:tracePt t="109391" x="6959600" y="5124450"/>
          <p14:tracePt t="109406" x="6972300" y="5118100"/>
          <p14:tracePt t="109406" x="6991350" y="5118100"/>
          <p14:tracePt t="109421" x="7016750" y="5105400"/>
          <p14:tracePt t="109436" x="7029450" y="5099050"/>
          <p14:tracePt t="109451" x="7042150" y="5099050"/>
          <p14:tracePt t="109466" x="7048500" y="5092700"/>
          <p14:tracePt t="109482" x="7042150" y="5099050"/>
          <p14:tracePt t="109499" x="7004050" y="5124450"/>
          <p14:tracePt t="109534"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lstStyle/>
          <a:p>
            <a:r>
              <a:rPr lang="en-US" dirty="0" smtClean="0"/>
              <a:t>Generalization of XOR Encryption</a:t>
            </a:r>
            <a:endParaRPr lang="en-US" dirty="0"/>
          </a:p>
        </p:txBody>
      </p:sp>
      <p:sp>
        <p:nvSpPr>
          <p:cNvPr id="3" name="Content Placeholder 2"/>
          <p:cNvSpPr>
            <a:spLocks noGrp="1"/>
          </p:cNvSpPr>
          <p:nvPr>
            <p:ph idx="1"/>
          </p:nvPr>
        </p:nvSpPr>
        <p:spPr>
          <a:xfrm>
            <a:off x="179512" y="476672"/>
            <a:ext cx="7920880" cy="6381328"/>
          </a:xfrm>
        </p:spPr>
        <p:txBody>
          <a:bodyPr>
            <a:normAutofit/>
          </a:bodyPr>
          <a:lstStyle/>
          <a:p>
            <a:endParaRPr lang="en-US" dirty="0"/>
          </a:p>
          <a:p>
            <a:pPr marL="0" indent="0">
              <a:buNone/>
            </a:pPr>
            <a:endParaRPr lang="en-US" dirty="0" smtClean="0"/>
          </a:p>
          <a:p>
            <a:endParaRPr lang="en-US" dirty="0" smtClean="0"/>
          </a:p>
          <a:p>
            <a:pPr marL="0" indent="0">
              <a:buNone/>
            </a:pPr>
            <a:endParaRPr lang="en-CA" sz="2100" dirty="0"/>
          </a:p>
          <a:p>
            <a:pPr>
              <a:lnSpc>
                <a:spcPct val="150000"/>
              </a:lnSpc>
            </a:pPr>
            <a:r>
              <a:rPr lang="en-US" sz="2400" b="1" dirty="0" smtClean="0"/>
              <a:t>Key Points: </a:t>
            </a:r>
          </a:p>
          <a:p>
            <a:pPr lvl="1">
              <a:lnSpc>
                <a:spcPct val="150000"/>
              </a:lnSpc>
            </a:pPr>
            <a:r>
              <a:rPr lang="en-US" sz="1800" dirty="0" smtClean="0"/>
              <a:t>Addition mod 2</a:t>
            </a:r>
            <a:r>
              <a:rPr lang="el-GR" sz="1800" dirty="0" smtClean="0"/>
              <a:t>π</a:t>
            </a:r>
            <a:r>
              <a:rPr lang="en-CA" sz="1800" dirty="0" smtClean="0"/>
              <a:t> occurs naturally in wireless propagation, where X is the phase of the transmitted constellation point and Z is the channel phase. </a:t>
            </a:r>
          </a:p>
          <a:p>
            <a:pPr lvl="1">
              <a:lnSpc>
                <a:spcPct val="150000"/>
              </a:lnSpc>
            </a:pPr>
            <a:r>
              <a:rPr lang="en-CA" sz="1800" dirty="0" smtClean="0"/>
              <a:t>If Alice uses a </a:t>
            </a:r>
            <a:r>
              <a:rPr lang="en-CA" sz="1800" i="1" dirty="0" smtClean="0">
                <a:latin typeface="Times New Roman" panose="02020603050405020304" pitchFamily="18" charset="0"/>
              </a:rPr>
              <a:t>2</a:t>
            </a:r>
            <a:r>
              <a:rPr lang="en-CA" sz="1800" i="1" baseline="30000" dirty="0" smtClean="0">
                <a:latin typeface="Times New Roman" panose="02020603050405020304" pitchFamily="18" charset="0"/>
              </a:rPr>
              <a:t>m</a:t>
            </a:r>
            <a:r>
              <a:rPr lang="en-CA" sz="1800" dirty="0" smtClean="0"/>
              <a:t>-PSK modulation to send </a:t>
            </a:r>
            <a:r>
              <a:rPr lang="en-CA" sz="1800" i="1" dirty="0" smtClean="0">
                <a:latin typeface="Times New Roman" panose="02020603050405020304" pitchFamily="18" charset="0"/>
              </a:rPr>
              <a:t>m</a:t>
            </a:r>
            <a:r>
              <a:rPr lang="en-CA" sz="1800" dirty="0" smtClean="0"/>
              <a:t> bits to Bob, </a:t>
            </a:r>
            <a:r>
              <a:rPr lang="en-CA" sz="1800" dirty="0"/>
              <a:t>these </a:t>
            </a:r>
            <a:r>
              <a:rPr lang="en-CA" sz="1800" i="1" dirty="0">
                <a:latin typeface="Times New Roman" panose="02020603050405020304" pitchFamily="18" charset="0"/>
              </a:rPr>
              <a:t>m</a:t>
            </a:r>
            <a:r>
              <a:rPr lang="en-CA" sz="1800" dirty="0"/>
              <a:t> bits  </a:t>
            </a:r>
            <a:r>
              <a:rPr lang="en-CA" sz="1800" dirty="0" smtClean="0"/>
              <a:t>will be hidden from the Eve because the phase of the PSK constellation will be added with Z, where Z is the channel phase from the legitimate transmitter antenna to Eve’s receive antenna.</a:t>
            </a:r>
          </a:p>
        </p:txBody>
      </p:sp>
      <p:grpSp>
        <p:nvGrpSpPr>
          <p:cNvPr id="11" name="Group 15"/>
          <p:cNvGrpSpPr/>
          <p:nvPr/>
        </p:nvGrpSpPr>
        <p:grpSpPr>
          <a:xfrm>
            <a:off x="899592" y="1354877"/>
            <a:ext cx="7437246" cy="849987"/>
            <a:chOff x="899592" y="3429000"/>
            <a:chExt cx="7437246" cy="849987"/>
          </a:xfrm>
        </p:grpSpPr>
        <p:sp>
          <p:nvSpPr>
            <p:cNvPr id="18" name="Oval 17"/>
            <p:cNvSpPr>
              <a:spLocks noChangeArrowheads="1"/>
            </p:cNvSpPr>
            <p:nvPr/>
          </p:nvSpPr>
          <p:spPr bwMode="auto">
            <a:xfrm>
              <a:off x="1956277" y="3907160"/>
              <a:ext cx="304800" cy="304800"/>
            </a:xfrm>
            <a:prstGeom prst="ellipse">
              <a:avLst/>
            </a:prstGeom>
            <a:solidFill>
              <a:schemeClr val="accent1">
                <a:alpha val="46000"/>
              </a:schemeClr>
            </a:solidFill>
            <a:ln w="9525">
              <a:solidFill>
                <a:schemeClr val="tx1"/>
              </a:solidFill>
              <a:round/>
              <a:headEnd/>
              <a:tailEnd/>
            </a:ln>
            <a:effectLst/>
          </p:spPr>
          <p:txBody>
            <a:bodyPr wrap="none" anchor="ctr"/>
            <a:lstStyle/>
            <a:p>
              <a:endParaRPr lang="en-US"/>
            </a:p>
          </p:txBody>
        </p:sp>
        <p:sp>
          <p:nvSpPr>
            <p:cNvPr id="19" name="Line 6"/>
            <p:cNvSpPr>
              <a:spLocks noChangeShapeType="1"/>
            </p:cNvSpPr>
            <p:nvPr/>
          </p:nvSpPr>
          <p:spPr bwMode="auto">
            <a:xfrm>
              <a:off x="13466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0" name="Line 7"/>
            <p:cNvSpPr>
              <a:spLocks noChangeShapeType="1"/>
            </p:cNvSpPr>
            <p:nvPr/>
          </p:nvSpPr>
          <p:spPr bwMode="auto">
            <a:xfrm>
              <a:off x="22610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1" name="Line 8"/>
            <p:cNvSpPr>
              <a:spLocks noChangeShapeType="1"/>
            </p:cNvSpPr>
            <p:nvPr/>
          </p:nvSpPr>
          <p:spPr bwMode="auto">
            <a:xfrm>
              <a:off x="2108677" y="3526160"/>
              <a:ext cx="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2" name="Text Box 9"/>
            <p:cNvSpPr txBox="1">
              <a:spLocks noChangeArrowheads="1"/>
            </p:cNvSpPr>
            <p:nvPr/>
          </p:nvSpPr>
          <p:spPr bwMode="auto">
            <a:xfrm>
              <a:off x="1763688" y="3429000"/>
              <a:ext cx="328786"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Z</a:t>
              </a:r>
            </a:p>
          </p:txBody>
        </p:sp>
        <p:sp>
          <p:nvSpPr>
            <p:cNvPr id="23" name="Text Box 11"/>
            <p:cNvSpPr txBox="1">
              <a:spLocks noChangeArrowheads="1"/>
            </p:cNvSpPr>
            <p:nvPr/>
          </p:nvSpPr>
          <p:spPr bwMode="auto">
            <a:xfrm>
              <a:off x="2870678" y="3754760"/>
              <a:ext cx="5466160" cy="461665"/>
            </a:xfrm>
            <a:prstGeom prst="rect">
              <a:avLst/>
            </a:prstGeom>
            <a:noFill/>
            <a:ln w="9525">
              <a:noFill/>
              <a:miter lim="800000"/>
              <a:headEnd/>
              <a:tailEnd/>
            </a:ln>
            <a:effectLst/>
          </p:spPr>
          <p:txBody>
            <a:bodyPr wrap="none">
              <a:spAutoFit/>
            </a:bodyPr>
            <a:lstStyle/>
            <a:p>
              <a:pPr eaLnBrk="0" hangingPunct="0"/>
              <a:r>
                <a:rPr lang="en-US" sz="2400" dirty="0" smtClean="0">
                  <a:effectLst/>
                  <a:latin typeface="+mn-lt"/>
                </a:rPr>
                <a:t>Y=X+Z (mod 2π),  X,Y,Z are angle,  I(X;Y)=0</a:t>
              </a:r>
              <a:endParaRPr lang="en-US" sz="2400" dirty="0">
                <a:effectLst/>
                <a:latin typeface="+mn-lt"/>
              </a:endParaRPr>
            </a:p>
          </p:txBody>
        </p:sp>
        <p:sp>
          <p:nvSpPr>
            <p:cNvPr id="24" name="Text Box 10"/>
            <p:cNvSpPr txBox="1">
              <a:spLocks noChangeArrowheads="1"/>
            </p:cNvSpPr>
            <p:nvPr/>
          </p:nvSpPr>
          <p:spPr bwMode="auto">
            <a:xfrm>
              <a:off x="899592" y="3817322"/>
              <a:ext cx="344415"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X</a:t>
              </a:r>
            </a:p>
          </p:txBody>
        </p:sp>
      </p:grpSp>
      <p:sp>
        <p:nvSpPr>
          <p:cNvPr id="15" name="Slide Number Placeholder 14"/>
          <p:cNvSpPr>
            <a:spLocks noGrp="1"/>
          </p:cNvSpPr>
          <p:nvPr>
            <p:ph type="sldNum" sz="quarter" idx="12"/>
          </p:nvPr>
        </p:nvSpPr>
        <p:spPr>
          <a:xfrm>
            <a:off x="8676456" y="6465950"/>
            <a:ext cx="395287" cy="347426"/>
          </a:xfrm>
        </p:spPr>
        <p:txBody>
          <a:bodyPr/>
          <a:lstStyle/>
          <a:p>
            <a:fld id="{995B6B0D-9A43-4647-9594-9D9105F8855F}" type="slidenum">
              <a:rPr lang="en-US" smtClean="0"/>
              <a:pPr/>
              <a:t>4</a:t>
            </a:fld>
            <a:endParaRPr lang="en-US"/>
          </a:p>
        </p:txBody>
      </p:sp>
      <p:sp>
        <p:nvSpPr>
          <p:cNvPr id="25" name="TextBox 24"/>
          <p:cNvSpPr txBox="1"/>
          <p:nvPr/>
        </p:nvSpPr>
        <p:spPr>
          <a:xfrm>
            <a:off x="1948114" y="1786925"/>
            <a:ext cx="334447" cy="400110"/>
          </a:xfrm>
          <a:prstGeom prst="rect">
            <a:avLst/>
          </a:prstGeom>
          <a:noFill/>
        </p:spPr>
        <p:txBody>
          <a:bodyPr wrap="none" rtlCol="0">
            <a:spAutoFit/>
          </a:bodyPr>
          <a:lstStyle/>
          <a:p>
            <a:r>
              <a:rPr lang="en-US" sz="2000"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27642993"/>
      </p:ext>
    </p:extLst>
  </p:cSld>
  <p:clrMapOvr>
    <a:masterClrMapping/>
  </p:clrMapOvr>
  <mc:AlternateContent xmlns:mc="http://schemas.openxmlformats.org/markup-compatibility/2006">
    <mc:Choice xmlns:p14="http://schemas.microsoft.com/office/powerpoint/2010/main" Requires="p14">
      <p:transition spd="slow" p14:dur="2000" advTm="112251"/>
    </mc:Choice>
    <mc:Fallback>
      <p:transition spd="slow" advTm="11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4011" x="1111250" y="1200150"/>
          <p14:tracePt t="4019" x="1123950" y="1200150"/>
          <p14:tracePt t="4023" x="1136650" y="1200150"/>
          <p14:tracePt t="4033" x="1155700" y="1200150"/>
          <p14:tracePt t="4041" x="1200150" y="1193800"/>
          <p14:tracePt t="4059" x="1238250" y="1193800"/>
          <p14:tracePt t="4074" x="1276350" y="1193800"/>
          <p14:tracePt t="4091" x="1327150" y="1193800"/>
          <p14:tracePt t="4108" x="1371600" y="1193800"/>
          <p14:tracePt t="4124" x="1441450" y="1193800"/>
          <p14:tracePt t="4144" x="1485900" y="1193800"/>
          <p14:tracePt t="4160" x="1530350" y="1187450"/>
          <p14:tracePt t="4174" x="1574800" y="1187450"/>
          <p14:tracePt t="4191" x="1651000" y="1187450"/>
          <p14:tracePt t="4210" x="1695450" y="1181100"/>
          <p14:tracePt t="4224" x="1746250" y="1181100"/>
          <p14:tracePt t="4241" x="1790700" y="1181100"/>
          <p14:tracePt t="4257" x="1835150" y="1181100"/>
          <p14:tracePt t="4274" x="1905000" y="1174750"/>
          <p14:tracePt t="4293" x="1949450" y="1174750"/>
          <p14:tracePt t="4308" x="1993900" y="1168400"/>
          <p14:tracePt t="4324" x="2032000" y="1168400"/>
          <p14:tracePt t="4340" x="2089150" y="1168400"/>
          <p14:tracePt t="4359" x="2133600" y="1174750"/>
          <p14:tracePt t="4374" x="2171700" y="1181100"/>
          <p14:tracePt t="4390" x="2209800" y="1187450"/>
          <p14:tracePt t="4408" x="2241550" y="1187450"/>
          <p14:tracePt t="4424" x="2305050" y="1193800"/>
          <p14:tracePt t="4444" x="2343150" y="1193800"/>
          <p14:tracePt t="4458" x="2381250" y="1193800"/>
          <p14:tracePt t="4474" x="2419350" y="1193800"/>
          <p14:tracePt t="4491" x="2482850" y="1193800"/>
          <p14:tracePt t="4509" x="2520950" y="1193800"/>
          <p14:tracePt t="4524" x="2565400" y="1193800"/>
          <p14:tracePt t="4541" x="2609850" y="1193800"/>
          <p14:tracePt t="4557" x="2647950" y="1193800"/>
          <p14:tracePt t="4574" x="2717800" y="1193800"/>
          <p14:tracePt t="4594" x="2762250" y="1193800"/>
          <p14:tracePt t="4608" x="2800350" y="1200150"/>
          <p14:tracePt t="4624" x="2844800" y="1200150"/>
          <p14:tracePt t="4640" x="2921000" y="1200150"/>
          <p14:tracePt t="4659" x="2965450" y="1200150"/>
          <p14:tracePt t="4674" x="3016250" y="1200150"/>
          <p14:tracePt t="4691" x="3073400" y="1200150"/>
          <p14:tracePt t="4709" x="3124200" y="1200150"/>
          <p14:tracePt t="4726" x="3232150" y="1200150"/>
          <p14:tracePt t="4753" x="3282950" y="1206500"/>
          <p14:tracePt t="4769" x="3308350" y="1206500"/>
          <p14:tracePt t="4775" x="3397250" y="1206500"/>
          <p14:tracePt t="4797" x="3454400" y="1206500"/>
          <p14:tracePt t="4812" x="3511550" y="1206500"/>
          <p14:tracePt t="4826" x="3568700" y="1200150"/>
          <p14:tracePt t="4842" x="3625850" y="1200150"/>
          <p14:tracePt t="4859" x="3683000" y="1200150"/>
          <p14:tracePt t="4875" x="3765550" y="1200150"/>
          <p14:tracePt t="4875" x="3790950" y="1200150"/>
          <p14:tracePt t="4903" x="3848100" y="1200150"/>
          <p14:tracePt t="4920" x="3879850" y="1200150"/>
          <p14:tracePt t="4925" x="3937000" y="1200150"/>
          <p14:tracePt t="4941" x="4013200" y="1200150"/>
          <p14:tracePt t="4962" x="4064000" y="1206500"/>
          <p14:tracePt t="4976" x="4108450" y="1206500"/>
          <p14:tracePt t="4993" x="4152900" y="1206500"/>
          <p14:tracePt t="5008" x="4197350" y="1206500"/>
          <p14:tracePt t="5026" x="4260850" y="1206500"/>
          <p14:tracePt t="5026" x="4286250" y="1206500"/>
          <p14:tracePt t="5054" x="4305300" y="1212850"/>
          <p14:tracePt t="5054" x="4330700" y="1212850"/>
          <p14:tracePt t="5069" x="4356100" y="1212850"/>
          <p14:tracePt t="5076" x="4400550" y="1212850"/>
          <p14:tracePt t="5092" x="4464050" y="1219200"/>
          <p14:tracePt t="5114" x="4508500" y="1219200"/>
          <p14:tracePt t="5127" x="4552950" y="1219200"/>
          <p14:tracePt t="5143" x="4597400" y="1225550"/>
          <p14:tracePt t="5159" x="4641850" y="1225550"/>
          <p14:tracePt t="5176" x="4711700" y="1225550"/>
          <p14:tracePt t="5176" x="4737100" y="1225550"/>
          <p14:tracePt t="5203" x="4787900" y="1219200"/>
          <p14:tracePt t="5219" x="4813300" y="1219200"/>
          <p14:tracePt t="5227" x="4864100" y="1219200"/>
          <p14:tracePt t="5227" x="4883150" y="1219200"/>
          <p14:tracePt t="5248" x="4933950" y="1225550"/>
          <p14:tracePt t="5264" x="4978400" y="1225550"/>
          <p14:tracePt t="5278" x="5029200" y="1231900"/>
          <p14:tracePt t="5292" x="5080000" y="1238250"/>
          <p14:tracePt t="5309" x="5124450" y="1238250"/>
          <p14:tracePt t="5325" x="5207000" y="1238250"/>
          <p14:tracePt t="5325" x="5226050" y="1238250"/>
          <p14:tracePt t="5353" x="5251450" y="1238250"/>
          <p14:tracePt t="5361" x="5321300" y="1244600"/>
          <p14:tracePt t="5382" x="5372100" y="1244600"/>
          <p14:tracePt t="5398" x="5416550" y="1244600"/>
          <p14:tracePt t="5414" x="5467350" y="1238250"/>
          <p14:tracePt t="5429" x="5511800" y="1238250"/>
          <p14:tracePt t="5442" x="5562600" y="1238250"/>
          <p14:tracePt t="5458" x="5607050" y="1231900"/>
          <p14:tracePt t="5475" x="5676900" y="1231900"/>
          <p14:tracePt t="5475" x="5695950" y="1231900"/>
          <p14:tracePt t="5502" x="5715000" y="1231900"/>
          <p14:tracePt t="5511" x="5778500" y="1225550"/>
          <p14:tracePt t="5533" x="5803900" y="1225550"/>
          <p14:tracePt t="5542" x="5867400" y="1225550"/>
          <p14:tracePt t="5564" x="5905500" y="1225550"/>
          <p14:tracePt t="5579" x="5949950" y="1225550"/>
          <p14:tracePt t="5592" x="5988050" y="1225550"/>
          <p14:tracePt t="5609" x="6026150" y="1225550"/>
          <p14:tracePt t="5625" x="6076950" y="1231900"/>
          <p14:tracePt t="5625" x="6096000" y="1231900"/>
          <p14:tracePt t="5652" x="6115050" y="1238250"/>
          <p14:tracePt t="5661" x="6153150" y="1238250"/>
          <p14:tracePt t="5675" x="6191250" y="1244600"/>
          <p14:tracePt t="5692" x="6248400" y="1244600"/>
          <p14:tracePt t="5713" x="6286500" y="1250950"/>
          <p14:tracePt t="5727" x="6324600" y="1250950"/>
          <p14:tracePt t="5742" x="6362700" y="1250950"/>
          <p14:tracePt t="5758" x="6400800" y="1250950"/>
          <p14:tracePt t="5775" x="6464300" y="1257300"/>
          <p14:tracePt t="5797" x="6521450" y="1257300"/>
          <p14:tracePt t="5819" x="6546850" y="1257300"/>
          <p14:tracePt t="5826" x="6591300" y="1257300"/>
          <p14:tracePt t="5826" x="6610350" y="1257300"/>
          <p14:tracePt t="5848" x="6654800" y="1257300"/>
          <p14:tracePt t="5864" x="6699250" y="1257300"/>
          <p14:tracePt t="5877" x="6743700" y="1257300"/>
          <p14:tracePt t="5892" x="6788150" y="1250950"/>
          <p14:tracePt t="5909" x="6838950" y="1244600"/>
          <p14:tracePt t="5924" x="6883400" y="1238250"/>
          <p14:tracePt t="5941" x="6985000" y="1225550"/>
          <p14:tracePt t="5969" x="7035800" y="1225550"/>
          <p14:tracePt t="5983" x="7067550" y="1219200"/>
          <p14:tracePt t="5992" x="7124700" y="1212850"/>
          <p14:tracePt t="5992" x="7150100" y="1212850"/>
          <p14:tracePt t="6013" x="7213600" y="1206500"/>
          <p14:tracePt t="6029" x="7270750" y="1200150"/>
          <p14:tracePt t="6043" x="7327900" y="1193800"/>
          <p14:tracePt t="6059" x="7385050" y="1187450"/>
          <p14:tracePt t="6075" x="7448550" y="1181100"/>
          <p14:tracePt t="6092" x="7543800" y="1168400"/>
          <p14:tracePt t="6113" x="7607300" y="1162050"/>
          <p14:tracePt t="6128" x="7664450" y="1149350"/>
          <p14:tracePt t="6142" x="7721600" y="1149350"/>
          <p14:tracePt t="6142" x="7747000" y="1143000"/>
          <p14:tracePt t="6164" x="7797800" y="1143000"/>
          <p14:tracePt t="6179" x="7848600" y="1143000"/>
          <p14:tracePt t="6193" x="7899400" y="1143000"/>
          <p14:tracePt t="6209" x="7943850" y="1143000"/>
          <p14:tracePt t="6225" x="7988300" y="1143000"/>
          <p14:tracePt t="6242" x="8045450" y="1136650"/>
          <p14:tracePt t="6242" x="8058150" y="1136650"/>
          <p14:tracePt t="6269" x="8077200" y="1136650"/>
          <p14:tracePt t="6277" x="8108950" y="1136650"/>
          <p14:tracePt t="6299" x="8115300" y="1136650"/>
          <p14:tracePt t="6299" x="8121650" y="1136650"/>
          <p14:tracePt t="6314" x="8134350" y="1136650"/>
          <p14:tracePt t="6346" x="8140700" y="1136650"/>
          <p14:tracePt t="6368" x="8147050" y="1136650"/>
          <p14:tracePt t="6372" x="8153400" y="1130300"/>
          <p14:tracePt t="6389" x="8166100" y="1117600"/>
          <p14:tracePt t="6405" x="8166100" y="1111250"/>
          <p14:tracePt t="6442" x="0" y="0"/>
        </p14:tracePtLst>
        <p14:tracePtLst>
          <p14:tracePt t="21458" x="704850" y="3213100"/>
          <p14:tracePt t="21464" x="698500" y="3213100"/>
          <p14:tracePt t="21470" x="685800" y="3219450"/>
          <p14:tracePt t="21479" x="673100" y="3225800"/>
          <p14:tracePt t="21486" x="641350" y="3232150"/>
          <p14:tracePt t="21503" x="603250" y="3244850"/>
          <p14:tracePt t="21521" x="571500" y="3257550"/>
          <p14:tracePt t="21536" x="546100" y="3270250"/>
          <p14:tracePt t="21552" x="514350" y="3276600"/>
          <p14:tracePt t="21570" x="482600" y="3276600"/>
          <p14:tracePt t="21586" x="450850" y="3276600"/>
          <p14:tracePt t="21606" x="425450" y="3270250"/>
          <p14:tracePt t="21620" x="406400" y="3257550"/>
          <p14:tracePt t="21638" x="381000" y="3238500"/>
          <p14:tracePt t="21660" x="361950" y="3219450"/>
          <p14:tracePt t="21672" x="342900" y="3194050"/>
          <p14:tracePt t="21689" x="330200" y="3168650"/>
          <p14:tracePt t="21703" x="317500" y="3143250"/>
          <p14:tracePt t="21720" x="304800" y="3111500"/>
          <p14:tracePt t="21720" x="304800" y="3098800"/>
          <p14:tracePt t="21720" x="298450" y="3086100"/>
          <p14:tracePt t="21752" x="298450" y="3054350"/>
          <p14:tracePt t="21763" x="298450" y="3035300"/>
          <p14:tracePt t="21771" x="298450" y="3003550"/>
          <p14:tracePt t="21787" x="298450" y="2959100"/>
          <p14:tracePt t="21809" x="304800" y="2933700"/>
          <p14:tracePt t="21823" x="311150" y="2901950"/>
          <p14:tracePt t="21838" x="323850" y="2870200"/>
          <p14:tracePt t="21853" x="342900" y="2838450"/>
          <p14:tracePt t="21870" x="368300" y="2800350"/>
          <p14:tracePt t="21870" x="387350" y="2781300"/>
          <p14:tracePt t="21870" x="400050" y="2768600"/>
          <p14:tracePt t="21898" x="425450" y="2749550"/>
          <p14:tracePt t="21907" x="463550" y="2717800"/>
          <p14:tracePt t="21922" x="508000" y="2692400"/>
          <p14:tracePt t="21938" x="584200" y="2673350"/>
          <p14:tracePt t="21961" x="635000" y="2667000"/>
          <p14:tracePt t="21973" x="685800" y="2660650"/>
          <p14:tracePt t="21989" x="742950" y="2660650"/>
          <p14:tracePt t="22005" x="800100" y="2667000"/>
          <p14:tracePt t="22021" x="869950" y="2667000"/>
          <p14:tracePt t="22021" x="901700" y="2673350"/>
          <p14:tracePt t="22043" x="971550" y="2673350"/>
          <p14:tracePt t="22058" x="1047750" y="2667000"/>
          <p14:tracePt t="22072" x="1130300" y="2667000"/>
          <p14:tracePt t="22088" x="1250950" y="2660650"/>
          <p14:tracePt t="22110" x="1333500" y="2660650"/>
          <p14:tracePt t="22123" x="1416050" y="2660650"/>
          <p14:tracePt t="22139" x="1498600" y="2660650"/>
          <p14:tracePt t="22154" x="1581150" y="2654300"/>
          <p14:tracePt t="22170" x="1663700" y="2654300"/>
          <p14:tracePt t="22170" x="1701800" y="2647950"/>
          <p14:tracePt t="22192" x="1784350" y="2641600"/>
          <p14:tracePt t="22192" x="1822450" y="2641600"/>
          <p14:tracePt t="22215" x="1860550" y="2641600"/>
          <p14:tracePt t="22222" x="1936750" y="2641600"/>
          <p14:tracePt t="22222" x="1968500" y="2641600"/>
          <p14:tracePt t="22244" x="2032000" y="2647950"/>
          <p14:tracePt t="22260" x="2095500" y="2660650"/>
          <p14:tracePt t="22273" x="2146300" y="2679700"/>
          <p14:tracePt t="22288" x="2197100" y="2698750"/>
          <p14:tracePt t="22303" x="2235200" y="2730500"/>
          <p14:tracePt t="22320" x="2273300" y="2762250"/>
          <p14:tracePt t="22338" x="2324100" y="2819400"/>
          <p14:tracePt t="22338" x="2336800" y="2851150"/>
          <p14:tracePt t="22366" x="2349500" y="2876550"/>
          <p14:tracePt t="22373" x="2381250" y="2952750"/>
          <p14:tracePt t="22394" x="2400300" y="3003550"/>
          <p14:tracePt t="22410" x="2413000" y="3041650"/>
          <p14:tracePt t="22423" x="2419350" y="3073400"/>
          <p14:tracePt t="22439" x="2419350" y="3098800"/>
          <p14:tracePt t="22454" x="2413000" y="3117850"/>
          <p14:tracePt t="22470" x="2406650" y="3130550"/>
          <p14:tracePt t="22486" x="2381250" y="3143250"/>
          <p14:tracePt t="22509" x="2355850" y="3149600"/>
          <p14:tracePt t="22524" x="2317750" y="3155950"/>
          <p14:tracePt t="22539" x="2273300" y="3168650"/>
          <p14:tracePt t="22554" x="2190750" y="3187700"/>
          <p14:tracePt t="22576" x="2139950" y="3200400"/>
          <p14:tracePt t="22590" x="2082800" y="3213100"/>
          <p14:tracePt t="22605" x="2025650" y="3219450"/>
          <p14:tracePt t="22620" x="1968500" y="3225800"/>
          <p14:tracePt t="22637" x="1879600" y="3232150"/>
          <p14:tracePt t="22658" x="1822450" y="3232150"/>
          <p14:tracePt t="22674" x="1765300" y="3238500"/>
          <p14:tracePt t="22689" x="1701800" y="3244850"/>
          <p14:tracePt t="22703" x="1612900" y="3263900"/>
          <p14:tracePt t="22726" x="1549400" y="3276600"/>
          <p14:tracePt t="22739" x="1485900" y="3295650"/>
          <p14:tracePt t="22753" x="1416050" y="3308350"/>
          <p14:tracePt t="22770" x="1358900" y="3314700"/>
          <p14:tracePt t="22786" x="1295400" y="3327400"/>
          <p14:tracePt t="22786" x="1263650" y="3327400"/>
          <p14:tracePt t="22809" x="1206500" y="3333750"/>
          <p14:tracePt t="22823" x="1149350" y="3333750"/>
          <p14:tracePt t="22838" x="1098550" y="3340100"/>
          <p14:tracePt t="22854" x="1028700" y="3346450"/>
          <p14:tracePt t="22875" x="977900" y="3346450"/>
          <p14:tracePt t="22889" x="933450" y="3352800"/>
          <p14:tracePt t="22903" x="895350" y="3352800"/>
          <p14:tracePt t="22919" x="863600" y="3346450"/>
          <p14:tracePt t="22937" x="825500" y="3346450"/>
          <p14:tracePt t="22937" x="806450" y="3340100"/>
          <p14:tracePt t="22958" x="768350" y="3340100"/>
          <p14:tracePt t="22958" x="755650" y="3333750"/>
          <p14:tracePt t="22981" x="736600" y="3333750"/>
          <p14:tracePt t="22981" x="723900" y="3333750"/>
          <p14:tracePt t="22995" x="704850" y="3333750"/>
          <p14:tracePt t="23002" x="654050" y="3333750"/>
          <p14:tracePt t="23026" x="628650" y="3333750"/>
          <p14:tracePt t="23039" x="603250" y="3333750"/>
          <p14:tracePt t="23054" x="577850" y="3333750"/>
          <p14:tracePt t="23070" x="558800" y="3333750"/>
          <p14:tracePt t="23086" x="539750" y="3333750"/>
          <p14:tracePt t="23123" x="0" y="0"/>
        </p14:tracePtLst>
        <p14:tracePtLst>
          <p14:tracePt t="33775" x="368300" y="4095750"/>
          <p14:tracePt t="33783" x="368300" y="4076700"/>
          <p14:tracePt t="33791" x="374650" y="4057650"/>
          <p14:tracePt t="33799" x="406400" y="3981450"/>
          <p14:tracePt t="33817" x="444500" y="3917950"/>
          <p14:tracePt t="33833" x="482600" y="3860800"/>
          <p14:tracePt t="33849" x="520700" y="3803650"/>
          <p14:tracePt t="33865" x="565150" y="3752850"/>
          <p14:tracePt t="33882" x="635000" y="3689350"/>
          <p14:tracePt t="33901" x="679450" y="3651250"/>
          <p14:tracePt t="33916" x="717550" y="3632200"/>
          <p14:tracePt t="33916" x="730250" y="3619500"/>
          <p14:tracePt t="33940" x="762000" y="3606800"/>
          <p14:tracePt t="33956" x="781050" y="3600450"/>
          <p14:tracePt t="33970" x="793750" y="3594100"/>
          <p14:tracePt t="33984" x="806450" y="3594100"/>
          <p14:tracePt t="34000" x="812800" y="3594100"/>
          <p14:tracePt t="34016" x="819150" y="3594100"/>
          <p14:tracePt t="34033" x="825500" y="3594100"/>
          <p14:tracePt t="34093" x="825500" y="3587750"/>
          <p14:tracePt t="34114" x="819150" y="3587750"/>
          <p14:tracePt t="34120" x="819150" y="3581400"/>
          <p14:tracePt t="34129" x="812800" y="3575050"/>
          <p14:tracePt t="34134" x="806450" y="3568700"/>
          <p14:tracePt t="34149" x="793750" y="3556000"/>
          <p14:tracePt t="34166" x="787400" y="3543300"/>
          <p14:tracePt t="34182" x="768350" y="3530600"/>
          <p14:tracePt t="34206" x="762000" y="3524250"/>
          <p14:tracePt t="34218" x="749300" y="3517900"/>
          <p14:tracePt t="34236" x="742950" y="3517900"/>
          <p14:tracePt t="34249" x="730250" y="3517900"/>
          <p14:tracePt t="34309" x="736600" y="3524250"/>
          <p14:tracePt t="34315" x="742950" y="3524250"/>
          <p14:tracePt t="34331" x="755650" y="3524250"/>
          <p14:tracePt t="34349" x="781050" y="3530600"/>
          <p14:tracePt t="34361" x="800100" y="3530600"/>
          <p14:tracePt t="34376" x="819150" y="3530600"/>
          <p14:tracePt t="34388" x="838200" y="3530600"/>
          <p14:tracePt t="34406" x="857250" y="3530600"/>
          <p14:tracePt t="34421" x="863600" y="3530600"/>
          <p14:tracePt t="34435" x="876300" y="3530600"/>
          <p14:tracePt t="34450" x="882650" y="3530600"/>
          <p14:tracePt t="34484" x="889000" y="3536950"/>
          <p14:tracePt t="34498" x="882650" y="3543300"/>
          <p14:tracePt t="34510" x="876300" y="3549650"/>
          <p14:tracePt t="34510" x="869950" y="3556000"/>
          <p14:tracePt t="34525" x="863600" y="3562350"/>
          <p14:tracePt t="34534" x="844550" y="3575050"/>
          <p14:tracePt t="34549" x="812800" y="3600450"/>
          <p14:tracePt t="34571" x="793750" y="3619500"/>
          <p14:tracePt t="34584" x="774700" y="3632200"/>
          <p14:tracePt t="34599" x="768350" y="3644900"/>
          <p14:tracePt t="34616" x="755650" y="3657600"/>
          <p14:tracePt t="34632" x="755650" y="3683000"/>
          <p14:tracePt t="34632" x="755650" y="3689350"/>
          <p14:tracePt t="34682" x="0" y="0"/>
        </p14:tracePtLst>
        <p14:tracePtLst>
          <p14:tracePt t="35410" x="1174750" y="3702050"/>
          <p14:tracePt t="35418" x="1181100" y="3702050"/>
          <p14:tracePt t="35423" x="1187450" y="3702050"/>
          <p14:tracePt t="35432" x="1206500" y="3708400"/>
          <p14:tracePt t="35448" x="1225550" y="3714750"/>
          <p14:tracePt t="35465" x="1257300" y="3721100"/>
          <p14:tracePt t="35483" x="1270000" y="3727450"/>
          <p14:tracePt t="35498" x="1289050" y="3727450"/>
          <p14:tracePt t="35515" x="1314450" y="3727450"/>
          <p14:tracePt t="35532" x="1333500" y="3727450"/>
          <p14:tracePt t="35548" x="1358900" y="3727450"/>
          <p14:tracePt t="35565" x="1397000" y="3721100"/>
          <p14:tracePt t="35583" x="1422400" y="3721100"/>
          <p14:tracePt t="35598" x="1441450" y="3714750"/>
          <p14:tracePt t="35615" x="1466850" y="3714750"/>
          <p14:tracePt t="35615" x="1473200" y="3714750"/>
          <p14:tracePt t="35634" x="1498600" y="3714750"/>
          <p14:tracePt t="35649" x="1517650" y="3714750"/>
          <p14:tracePt t="35664" x="1536700" y="3714750"/>
          <p14:tracePt t="35681" x="1562100" y="3714750"/>
          <p14:tracePt t="35698" x="1581150" y="3714750"/>
          <p14:tracePt t="35715" x="1606550" y="3714750"/>
          <p14:tracePt t="35735" x="1631950" y="3714750"/>
          <p14:tracePt t="35750" x="1651000" y="3714750"/>
          <p14:tracePt t="35765" x="1670050" y="3714750"/>
          <p14:tracePt t="35782" x="1682750" y="3714750"/>
          <p14:tracePt t="35801" x="1714500" y="3714750"/>
          <p14:tracePt t="35817" x="1739900" y="3714750"/>
          <p14:tracePt t="35832" x="1758950" y="3708400"/>
          <p14:tracePt t="35849" x="1784350" y="3708400"/>
          <p14:tracePt t="35871" x="1803400" y="3708400"/>
          <p14:tracePt t="35885" x="1822450" y="3702050"/>
          <p14:tracePt t="35901" x="1841500" y="3702050"/>
          <p14:tracePt t="35901" x="1854200" y="3702050"/>
          <p14:tracePt t="35921" x="1879600" y="3702050"/>
          <p14:tracePt t="35937" x="1898650" y="3695700"/>
          <p14:tracePt t="35951" x="1917700" y="3695700"/>
          <p14:tracePt t="35966" x="1936750" y="3689350"/>
          <p14:tracePt t="35982" x="1955800" y="3689350"/>
          <p14:tracePt t="35999" x="1987550" y="3689350"/>
          <p14:tracePt t="36021" x="2006600" y="3683000"/>
          <p14:tracePt t="36034" x="2025650" y="3683000"/>
          <p14:tracePt t="36050" x="2044700" y="3683000"/>
          <p14:tracePt t="36065" x="2082800" y="3683000"/>
          <p14:tracePt t="36087" x="2101850" y="3683000"/>
          <p14:tracePt t="36100" x="2127250" y="3683000"/>
          <p14:tracePt t="36116" x="2152650" y="3683000"/>
          <p14:tracePt t="36131" x="2171700" y="3683000"/>
          <p14:tracePt t="36149" x="2203450" y="3683000"/>
          <p14:tracePt t="36149" x="2216150" y="3683000"/>
          <p14:tracePt t="36177" x="2222500" y="3683000"/>
          <p14:tracePt t="36185" x="2241550" y="3683000"/>
          <p14:tracePt t="36201" x="2266950" y="3683000"/>
          <p14:tracePt t="36215" x="2305050" y="3683000"/>
          <p14:tracePt t="36237" x="2330450" y="3689350"/>
          <p14:tracePt t="36251" x="2349500" y="3689350"/>
          <p14:tracePt t="36266" x="2368550" y="3683000"/>
          <p14:tracePt t="36282" x="2387600" y="3683000"/>
          <p14:tracePt t="36299" x="2425700" y="3683000"/>
          <p14:tracePt t="36299" x="2432050" y="3683000"/>
          <p14:tracePt t="36327" x="2444750" y="3683000"/>
          <p14:tracePt t="36335" x="2463800" y="3683000"/>
          <p14:tracePt t="36350" x="2482850" y="3683000"/>
          <p14:tracePt t="36365" x="2508250" y="3683000"/>
          <p14:tracePt t="36387" x="2520950" y="3683000"/>
          <p14:tracePt t="36402" x="2540000" y="3683000"/>
          <p14:tracePt t="36417" x="2559050" y="3683000"/>
          <p14:tracePt t="36432" x="2571750" y="3689350"/>
          <p14:tracePt t="36449" x="2597150" y="3689350"/>
          <p14:tracePt t="36471" x="2616200" y="3695700"/>
          <p14:tracePt t="36485" x="2635250" y="3695700"/>
          <p14:tracePt t="36501" x="2660650" y="3702050"/>
          <p14:tracePt t="36521" x="2673350" y="3702050"/>
          <p14:tracePt t="36537" x="2692400" y="3702050"/>
          <p14:tracePt t="36551" x="2711450" y="3702050"/>
          <p14:tracePt t="36567" x="2730500" y="3708400"/>
          <p14:tracePt t="36583" x="2749550" y="3708400"/>
          <p14:tracePt t="36599" x="2768600" y="3708400"/>
          <p14:tracePt t="36617" x="2800350" y="3708400"/>
          <p14:tracePt t="36643" x="2813050" y="3708400"/>
          <p14:tracePt t="36650" x="2832100" y="3708400"/>
          <p14:tracePt t="36665" x="2870200" y="3708400"/>
          <p14:tracePt t="36687" x="2889250" y="3708400"/>
          <p14:tracePt t="36701" x="2901950" y="3708400"/>
          <p14:tracePt t="36717" x="2927350" y="3708400"/>
          <p14:tracePt t="36732" x="2940050" y="3714750"/>
          <p14:tracePt t="36749" x="2959100" y="3714750"/>
          <p14:tracePt t="36765" x="2984500" y="3708400"/>
          <p14:tracePt t="36765" x="2990850" y="3708400"/>
          <p14:tracePt t="36794" x="2997200" y="3708400"/>
          <p14:tracePt t="36794" x="3009900" y="3708400"/>
          <p14:tracePt t="36808" x="3016250" y="3708400"/>
          <p14:tracePt t="36816" x="3035300" y="3708400"/>
          <p14:tracePt t="36816" x="3041650" y="3708400"/>
          <p14:tracePt t="36838" x="3054350" y="3708400"/>
          <p14:tracePt t="36853" x="3073400" y="3708400"/>
          <p14:tracePt t="36867" x="3086100" y="3708400"/>
          <p14:tracePt t="36883" x="3111500" y="3708400"/>
          <p14:tracePt t="36899" x="3124200" y="3708400"/>
          <p14:tracePt t="36915" x="3149600" y="3708400"/>
          <p14:tracePt t="36915" x="3162300" y="3708400"/>
          <p14:tracePt t="36944" x="3168650" y="3708400"/>
          <p14:tracePt t="36944" x="3181350" y="3708400"/>
          <p14:tracePt t="36958" x="3187700" y="3708400"/>
          <p14:tracePt t="36965" x="3206750" y="3708400"/>
          <p14:tracePt t="36965" x="3219450" y="3708400"/>
          <p14:tracePt t="36988" x="3238500" y="3708400"/>
          <p14:tracePt t="37003" x="3257550" y="3708400"/>
          <p14:tracePt t="37017" x="3282950" y="3708400"/>
          <p14:tracePt t="37032" x="3308350" y="3702050"/>
          <p14:tracePt t="37049" x="3333750" y="3702050"/>
          <p14:tracePt t="37065" x="3359150" y="3695700"/>
          <p14:tracePt t="37065" x="3365500" y="3695700"/>
          <p14:tracePt t="37093" x="3378200" y="3695700"/>
          <p14:tracePt t="37102" x="3397250" y="3695700"/>
          <p14:tracePt t="37116" x="3422650" y="3695700"/>
          <p14:tracePt t="37116" x="3429000" y="3695700"/>
          <p14:tracePt t="37138" x="3448050" y="3689350"/>
          <p14:tracePt t="37153" x="3467100" y="3689350"/>
          <p14:tracePt t="37167" x="3486150" y="3689350"/>
          <p14:tracePt t="37182" x="3505200" y="3689350"/>
          <p14:tracePt t="37199" x="3517900" y="3689350"/>
          <p14:tracePt t="37215" x="3549650" y="3689350"/>
          <p14:tracePt t="37215" x="3556000" y="3689350"/>
          <p14:tracePt t="37243" x="3568700" y="3689350"/>
          <p14:tracePt t="37251" x="3581400" y="3689350"/>
          <p14:tracePt t="37265" x="3594100" y="3683000"/>
          <p14:tracePt t="37265" x="3606800" y="3683000"/>
          <p14:tracePt t="37288" x="3619500" y="3683000"/>
          <p14:tracePt t="37304" x="3638550" y="3676650"/>
          <p14:tracePt t="37316" x="3651250" y="3676650"/>
          <p14:tracePt t="37333" x="3663950" y="3676650"/>
          <p14:tracePt t="37349" x="3676650" y="3676650"/>
          <p14:tracePt t="37365" x="3702050" y="3683000"/>
          <p14:tracePt t="37365" x="3708400" y="3683000"/>
          <p14:tracePt t="37392" x="3714750" y="3683000"/>
          <p14:tracePt t="37401" x="3733800" y="3683000"/>
          <p14:tracePt t="37416" x="3746500" y="3683000"/>
          <p14:tracePt t="37416" x="3752850" y="3683000"/>
          <p14:tracePt t="37439" x="3765550" y="3683000"/>
          <p14:tracePt t="37454" x="3784600" y="3683000"/>
          <p14:tracePt t="37467" x="3797300" y="3683000"/>
          <p14:tracePt t="37484" x="3816350" y="3689350"/>
          <p14:tracePt t="37498" x="3829050" y="3689350"/>
          <p14:tracePt t="37515" x="3854450" y="3689350"/>
          <p14:tracePt t="37515" x="3867150" y="3695700"/>
          <p14:tracePt t="37543" x="3886200" y="3695700"/>
          <p14:tracePt t="37560" x="3892550" y="3695700"/>
          <p14:tracePt t="37567" x="3917950" y="3695700"/>
          <p14:tracePt t="37589" x="3930650" y="3695700"/>
          <p14:tracePt t="37603" x="3949700" y="3695700"/>
          <p14:tracePt t="37617" x="3968750" y="3695700"/>
          <p14:tracePt t="37634" x="3987800" y="3695700"/>
          <p14:tracePt t="37648" x="4006850" y="3695700"/>
          <p14:tracePt t="37665" x="4038600" y="3695700"/>
          <p14:tracePt t="37665" x="4044950" y="3695700"/>
          <p14:tracePt t="37695" x="4064000" y="3695700"/>
          <p14:tracePt t="37709" x="4070350" y="3695700"/>
          <p14:tracePt t="37717" x="4089400" y="3695700"/>
          <p14:tracePt t="37717" x="4102100" y="3695700"/>
          <p14:tracePt t="37739" x="4121150" y="3695700"/>
          <p14:tracePt t="37753" x="4140200" y="3695700"/>
          <p14:tracePt t="37766" x="4159250" y="3702050"/>
          <p14:tracePt t="37782" x="4178300" y="3702050"/>
          <p14:tracePt t="37798" x="4197350" y="3702050"/>
          <p14:tracePt t="37816" x="4216400" y="3702050"/>
          <p14:tracePt t="37831" x="4241800" y="3702050"/>
          <p14:tracePt t="37831" x="4254500" y="3702050"/>
          <p14:tracePt t="37860" x="4267200" y="3702050"/>
          <p14:tracePt t="37865" x="4279900" y="3708400"/>
          <p14:tracePt t="37882" x="4298950" y="3708400"/>
          <p14:tracePt t="37897" x="4330700" y="3702050"/>
          <p14:tracePt t="37919" x="4349750" y="3702050"/>
          <p14:tracePt t="37934" x="4362450" y="3702050"/>
          <p14:tracePt t="37948" x="4381500" y="3695700"/>
          <p14:tracePt t="37965" x="4400550" y="3695700"/>
          <p14:tracePt t="37982" x="4425950" y="3695700"/>
          <p14:tracePt t="37982" x="4432300" y="3695700"/>
          <p14:tracePt t="38009" x="4438650" y="3695700"/>
          <p14:tracePt t="38015" x="4451350" y="3695700"/>
          <p14:tracePt t="38015" x="4464050" y="3695700"/>
          <p14:tracePt t="38040" x="4470400" y="3689350"/>
          <p14:tracePt t="38047" x="4495800" y="3689350"/>
          <p14:tracePt t="38070" x="4508500" y="3689350"/>
          <p14:tracePt t="38084" x="4521200" y="3689350"/>
          <p14:tracePt t="38097" x="4527550" y="3689350"/>
          <p14:tracePt t="38115" x="4540250" y="3689350"/>
          <p14:tracePt t="38131" x="4565650" y="3689350"/>
          <p14:tracePt t="38131" x="4572000" y="3689350"/>
          <p14:tracePt t="38160" x="4578350" y="3689350"/>
          <p14:tracePt t="38166" x="4597400" y="3689350"/>
          <p14:tracePt t="38166" x="4603750" y="3689350"/>
          <p14:tracePt t="38189" x="4610100" y="3689350"/>
          <p14:tracePt t="38197" x="4629150" y="3689350"/>
          <p14:tracePt t="38219" x="4648200" y="3689350"/>
          <p14:tracePt t="38233" x="4660900" y="3689350"/>
          <p14:tracePt t="38248" x="4673600" y="3689350"/>
          <p14:tracePt t="38265" x="4686300" y="3683000"/>
          <p14:tracePt t="38282" x="4705350" y="3683000"/>
          <p14:tracePt t="38282" x="4711700" y="3683000"/>
          <p14:tracePt t="38310" x="4718050" y="3683000"/>
          <p14:tracePt t="38317" x="4730750" y="3676650"/>
          <p14:tracePt t="38317" x="4737100" y="3676650"/>
          <p14:tracePt t="38339" x="4743450" y="3683000"/>
          <p14:tracePt t="38347" x="4762500" y="3676650"/>
          <p14:tracePt t="38369" x="4775200" y="3676650"/>
          <p14:tracePt t="38382" x="4794250" y="3676650"/>
          <p14:tracePt t="38397" x="4806950" y="3676650"/>
          <p14:tracePt t="38414" x="4819650" y="3676650"/>
          <p14:tracePt t="38414" x="4826000" y="3676650"/>
          <p14:tracePt t="38438" x="4838700" y="3676650"/>
          <p14:tracePt t="38461" x="4845050" y="3676650"/>
          <p14:tracePt t="38465" x="4857750" y="3676650"/>
          <p14:tracePt t="38483" x="4870450" y="3676650"/>
          <p14:tracePt t="38498" x="4895850" y="3676650"/>
          <p14:tracePt t="38520" x="4908550" y="3676650"/>
          <p14:tracePt t="38532" x="4927600" y="3676650"/>
          <p14:tracePt t="38550" x="4946650" y="3676650"/>
          <p14:tracePt t="38564" x="4959350" y="3676650"/>
          <p14:tracePt t="38581" x="4991100" y="3676650"/>
          <p14:tracePt t="38608" x="4997450" y="3676650"/>
          <p14:tracePt t="38616" x="5010150" y="3676650"/>
          <p14:tracePt t="38632" x="5029200" y="3676650"/>
          <p14:tracePt t="38632" x="5035550" y="3676650"/>
          <p14:tracePt t="38655" x="5054600" y="3676650"/>
          <p14:tracePt t="38669" x="5067300" y="3676650"/>
          <p14:tracePt t="38682" x="5086350" y="3676650"/>
          <p14:tracePt t="38698" x="5105400" y="3676650"/>
          <p14:tracePt t="38714" x="5118100" y="3676650"/>
          <p14:tracePt t="38730" x="5130800" y="3676650"/>
          <p14:tracePt t="38730" x="5143500" y="3676650"/>
          <p14:tracePt t="38762" x="5156200" y="3676650"/>
          <p14:tracePt t="38773" x="5162550" y="3676650"/>
          <p14:tracePt t="38782" x="5175250" y="3676650"/>
          <p14:tracePt t="38798" x="5200650" y="3676650"/>
          <p14:tracePt t="38819" x="5207000" y="3676650"/>
          <p14:tracePt t="38831" x="5226050" y="3676650"/>
          <p14:tracePt t="38848" x="5238750" y="3676650"/>
          <p14:tracePt t="38864" x="5257800" y="3676650"/>
          <p14:tracePt t="38881" x="5270500" y="3676650"/>
          <p14:tracePt t="38881" x="5289550" y="3676650"/>
          <p14:tracePt t="38911" x="5295900" y="3676650"/>
          <p14:tracePt t="38917" x="5308600" y="3676650"/>
          <p14:tracePt t="38933" x="5321300" y="3676650"/>
          <p14:tracePt t="38949" x="5334000" y="3676650"/>
          <p14:tracePt t="38949" x="5346700" y="3676650"/>
          <p14:tracePt t="38970" x="5359400" y="3676650"/>
          <p14:tracePt t="38984" x="5365750" y="3683000"/>
          <p14:tracePt t="38999" x="5378450" y="3683000"/>
          <p14:tracePt t="39014" x="5391150" y="3683000"/>
          <p14:tracePt t="39030" x="5403850" y="3683000"/>
          <p14:tracePt t="39030" x="5410200" y="3689350"/>
          <p14:tracePt t="39030" x="5416550" y="3689350"/>
          <p14:tracePt t="39062" x="5435600" y="3689350"/>
          <p14:tracePt t="39074" x="5441950" y="3689350"/>
          <p14:tracePt t="39083" x="5454650" y="3689350"/>
          <p14:tracePt t="39098" x="5467350" y="3689350"/>
          <p14:tracePt t="39098" x="5473700" y="3689350"/>
          <p14:tracePt t="39119" x="5486400" y="3689350"/>
          <p14:tracePt t="39133" x="5505450" y="3689350"/>
          <p14:tracePt t="39148" x="5524500" y="3689350"/>
          <p14:tracePt t="39164" x="5543550" y="3689350"/>
          <p14:tracePt t="39180" x="5562600" y="3689350"/>
          <p14:tracePt t="39198" x="5588000" y="3689350"/>
          <p14:tracePt t="39216" x="5607050" y="3689350"/>
          <p14:tracePt t="39230" x="5626100" y="3689350"/>
          <p14:tracePt t="39247" x="5638800" y="3689350"/>
          <p14:tracePt t="39263" x="5664200" y="3683000"/>
          <p14:tracePt t="39282" x="5676900" y="3683000"/>
          <p14:tracePt t="39297" x="5695950" y="3689350"/>
          <p14:tracePt t="39313" x="5715000" y="3689350"/>
          <p14:tracePt t="39330" x="5727700" y="3689350"/>
          <p14:tracePt t="39347" x="5746750" y="3689350"/>
          <p14:tracePt t="39367" x="5759450" y="3689350"/>
          <p14:tracePt t="39381" x="5772150" y="3689350"/>
          <p14:tracePt t="39397" x="5784850" y="3689350"/>
          <p14:tracePt t="39413" x="5803900" y="3695700"/>
          <p14:tracePt t="39435" x="5822950" y="3695700"/>
          <p14:tracePt t="39447" x="5835650" y="3695700"/>
          <p14:tracePt t="39464" x="5854700" y="3695700"/>
          <p14:tracePt t="39480" x="5873750" y="3695700"/>
          <p14:tracePt t="39497" x="5892800" y="3695700"/>
          <p14:tracePt t="39497" x="5899150" y="3695700"/>
          <p14:tracePt t="39522" x="5905500" y="3695700"/>
          <p14:tracePt t="39532" x="5918200" y="3695700"/>
          <p14:tracePt t="39547" x="5937250" y="3695700"/>
          <p14:tracePt t="39563" x="5956300" y="3695700"/>
          <p14:tracePt t="39584" x="5975350" y="3695700"/>
          <p14:tracePt t="39597" x="5981700" y="3695700"/>
          <p14:tracePt t="39613" x="6000750" y="3695700"/>
          <p14:tracePt t="39630" x="6013450" y="3695700"/>
          <p14:tracePt t="39647" x="6032500" y="3695700"/>
          <p14:tracePt t="39663" x="6038850" y="3695700"/>
          <p14:tracePt t="39681" x="6057900" y="3695700"/>
          <p14:tracePt t="39697" x="6070600" y="3695700"/>
          <p14:tracePt t="39714" x="6096000" y="3689350"/>
          <p14:tracePt t="39732" x="6108700" y="3689350"/>
          <p14:tracePt t="39747" x="6121400" y="3689350"/>
          <p14:tracePt t="39763" x="6134100" y="3689350"/>
          <p14:tracePt t="39780" x="6146800" y="3689350"/>
          <p14:tracePt t="39796" x="6159500" y="3689350"/>
          <p14:tracePt t="39813" x="6184900" y="3683000"/>
          <p14:tracePt t="39831" x="6197600" y="3683000"/>
          <p14:tracePt t="39846" x="6203950" y="3683000"/>
          <p14:tracePt t="39863" x="6223000" y="3676650"/>
          <p14:tracePt t="39882" x="6235700" y="3676650"/>
          <p14:tracePt t="39897" x="6248400" y="3676650"/>
          <p14:tracePt t="39913" x="6261100" y="3676650"/>
          <p14:tracePt t="39930" x="6280150" y="3676650"/>
          <p14:tracePt t="39947" x="6292850" y="3676650"/>
          <p14:tracePt t="39963" x="6318250" y="3670300"/>
          <p14:tracePt t="39982" x="6337300" y="3670300"/>
          <p14:tracePt t="39997" x="6350000" y="3670300"/>
          <p14:tracePt t="40013" x="6362700" y="3670300"/>
          <p14:tracePt t="40030" x="6381750" y="3663950"/>
          <p14:tracePt t="40048" x="6394450" y="3663950"/>
          <p14:tracePt t="40063" x="6400800" y="3663950"/>
          <p14:tracePt t="40080" x="6407150" y="3657600"/>
          <p14:tracePt t="40097" x="6413500" y="3657600"/>
          <p14:tracePt t="40113" x="6419850" y="3657600"/>
          <p14:tracePt t="40150" x="6426200" y="3657600"/>
          <p14:tracePt t="40465" x="6426200" y="3663950"/>
          <p14:tracePt t="40477" x="6419850" y="3670300"/>
          <p14:tracePt t="40488" x="6413500" y="3670300"/>
          <p14:tracePt t="40492" x="6407150" y="3670300"/>
          <p14:tracePt t="40515" x="0" y="0"/>
        </p14:tracePtLst>
        <p14:tracePtLst>
          <p14:tracePt t="41321" x="6654800" y="3562350"/>
          <p14:tracePt t="41349" x="6654800" y="3556000"/>
          <p14:tracePt t="41385" x="6648450" y="3556000"/>
          <p14:tracePt t="41424" x="6642100" y="3556000"/>
          <p14:tracePt t="41521" x="6635750" y="3562350"/>
          <p14:tracePt t="41529" x="6635750" y="3568700"/>
          <p14:tracePt t="41539" x="6635750" y="3575050"/>
          <p14:tracePt t="41546" x="6623050" y="3594100"/>
          <p14:tracePt t="41564" x="6610350" y="3613150"/>
          <p14:tracePt t="41579" x="6604000" y="3632200"/>
          <p14:tracePt t="41596" x="6597650" y="3644900"/>
          <p14:tracePt t="41613" x="6591300" y="3651250"/>
          <p14:tracePt t="41629" x="6591300" y="3657600"/>
          <p14:tracePt t="41648" x="6584950" y="3657600"/>
          <p14:tracePt t="41663" x="6584950" y="3663950"/>
          <p14:tracePt t="41739" x="6584950" y="3657600"/>
          <p14:tracePt t="41756" x="6591300" y="3657600"/>
          <p14:tracePt t="41777" x="6597650" y="3651250"/>
          <p14:tracePt t="41790" x="6604000" y="3651250"/>
          <p14:tracePt t="41808" x="6610350" y="3651250"/>
          <p14:tracePt t="41824" x="6616700" y="3651250"/>
          <p14:tracePt t="41831" x="6623050" y="3651250"/>
          <p14:tracePt t="41839" x="6635750" y="3651250"/>
          <p14:tracePt t="41852" x="6654800" y="3651250"/>
          <p14:tracePt t="41865" x="6667500" y="3657600"/>
          <p14:tracePt t="41882" x="6686550" y="3657600"/>
          <p14:tracePt t="41897" x="6705600" y="3651250"/>
          <p14:tracePt t="41914" x="6724650" y="3651250"/>
          <p14:tracePt t="41931" x="6756400" y="3644900"/>
          <p14:tracePt t="41959" x="6762750" y="3651250"/>
          <p14:tracePt t="41966" x="6800850" y="3644900"/>
          <p14:tracePt t="41987" x="6819900" y="3644900"/>
          <p14:tracePt t="42003" x="6838950" y="3644900"/>
          <p14:tracePt t="42015" x="6858000" y="3644900"/>
          <p14:tracePt t="42031" x="6877050" y="3644900"/>
          <p14:tracePt t="42047" x="6896100" y="3644900"/>
          <p14:tracePt t="42064" x="6915150" y="3644900"/>
          <p14:tracePt t="42080" x="6953250" y="3644900"/>
          <p14:tracePt t="42080" x="6965950" y="3644900"/>
          <p14:tracePt t="42109" x="6972300" y="3644900"/>
          <p14:tracePt t="42115" x="7004050" y="3651250"/>
          <p14:tracePt t="42137" x="7023100" y="3651250"/>
          <p14:tracePt t="42153" x="7035800" y="3651250"/>
          <p14:tracePt t="42166" x="7054850" y="3657600"/>
          <p14:tracePt t="42181" x="7073900" y="3657600"/>
          <p14:tracePt t="42196" x="7099300" y="3657600"/>
          <p14:tracePt t="42213" x="7124700" y="3651250"/>
          <p14:tracePt t="42230" x="7162800" y="3644900"/>
          <p14:tracePt t="42230" x="7175500" y="3644900"/>
          <p14:tracePt t="42260" x="7194550" y="3638550"/>
          <p14:tracePt t="42266" x="7219950" y="3632200"/>
          <p14:tracePt t="42282" x="7245350" y="3632200"/>
          <p14:tracePt t="42296" x="7289800" y="3619500"/>
          <p14:tracePt t="42319" x="7321550" y="3613150"/>
          <p14:tracePt t="42333" x="7353300" y="3606800"/>
          <p14:tracePt t="42346" x="7385050" y="3600450"/>
          <p14:tracePt t="42363" x="7416800" y="3594100"/>
          <p14:tracePt t="42380" x="7454900" y="3594100"/>
          <p14:tracePt t="42402" x="7473950" y="3594100"/>
          <p14:tracePt t="42417" x="7493000" y="3594100"/>
          <p14:tracePt t="42431" x="7512050" y="3600450"/>
          <p14:tracePt t="42446" x="7543800" y="3600450"/>
          <p14:tracePt t="42468" x="7562850" y="3600450"/>
          <p14:tracePt t="42483" x="7588250" y="3600450"/>
          <p14:tracePt t="42496" x="7607300" y="3594100"/>
          <p14:tracePt t="42513" x="7632700" y="3587750"/>
          <p14:tracePt t="42530" x="7670800" y="3581400"/>
          <p14:tracePt t="42530" x="7683500" y="3581400"/>
          <p14:tracePt t="42558" x="7696200" y="3575050"/>
          <p14:tracePt t="42566" x="7721600" y="3575050"/>
          <p14:tracePt t="42582" x="7740650" y="3568700"/>
          <p14:tracePt t="42596" x="7766050" y="3568700"/>
          <p14:tracePt t="42619" x="7778750" y="3568700"/>
          <p14:tracePt t="42632" x="7791450" y="3568700"/>
          <p14:tracePt t="42647" x="7791450" y="3581400"/>
          <p14:tracePt t="42663" x="7778750" y="3594100"/>
          <p14:tracePt t="42710" x="0" y="0"/>
        </p14:tracePtLst>
        <p14:tracePtLst>
          <p14:tracePt t="43803" x="1149350" y="4127500"/>
          <p14:tracePt t="43811" x="1162050" y="4127500"/>
          <p14:tracePt t="43820" x="1187450" y="4127500"/>
          <p14:tracePt t="43831" x="1212850" y="4127500"/>
          <p14:tracePt t="43845" x="1244600" y="4127500"/>
          <p14:tracePt t="43862" x="1276350" y="4121150"/>
          <p14:tracePt t="43879" x="1314450" y="4121150"/>
          <p14:tracePt t="43895" x="1346200" y="4114800"/>
          <p14:tracePt t="43912" x="1403350" y="4108450"/>
          <p14:tracePt t="43930" x="1435100" y="4108450"/>
          <p14:tracePt t="43946" x="1466850" y="4114800"/>
          <p14:tracePt t="43962" x="1511300" y="4114800"/>
          <p14:tracePt t="43980" x="1543050" y="4121150"/>
          <p14:tracePt t="43997" x="1568450" y="4121150"/>
          <p14:tracePt t="44012" x="1600200" y="4121150"/>
          <p14:tracePt t="44029" x="1631950" y="4121150"/>
          <p14:tracePt t="44045" x="1657350" y="4127500"/>
          <p14:tracePt t="44062" x="1701800" y="4127500"/>
          <p14:tracePt t="44080" x="1720850" y="4133850"/>
          <p14:tracePt t="44095" x="1746250" y="4133850"/>
          <p14:tracePt t="44112" x="1790700" y="4140200"/>
          <p14:tracePt t="44132" x="1822450" y="4140200"/>
          <p14:tracePt t="44146" x="1847850" y="4140200"/>
          <p14:tracePt t="44162" x="1879600" y="4140200"/>
          <p14:tracePt t="44179" x="1905000" y="4140200"/>
          <p14:tracePt t="44195" x="1936750" y="4146550"/>
          <p14:tracePt t="44212" x="1981200" y="4152900"/>
          <p14:tracePt t="44233" x="2012950" y="4152900"/>
          <p14:tracePt t="44246" x="2044700" y="4152900"/>
          <p14:tracePt t="44261" x="2089150" y="4146550"/>
          <p14:tracePt t="44281" x="2114550" y="4146550"/>
          <p14:tracePt t="44295" x="2146300" y="4146550"/>
          <p14:tracePt t="44311" x="2178050" y="4146550"/>
          <p14:tracePt t="44328" x="2203450" y="4146550"/>
          <p14:tracePt t="44344" x="2241550" y="4146550"/>
          <p14:tracePt t="44361" x="2292350" y="4140200"/>
          <p14:tracePt t="44381" x="2324100" y="4140200"/>
          <p14:tracePt t="44396" x="2355850" y="4140200"/>
          <p14:tracePt t="44411" x="2387600" y="4133850"/>
          <p14:tracePt t="44429" x="2432050" y="4127500"/>
          <p14:tracePt t="44447" x="2463800" y="4127500"/>
          <p14:tracePt t="44462" x="2495550" y="4127500"/>
          <p14:tracePt t="44479" x="2527300" y="4127500"/>
          <p14:tracePt t="44495" x="2565400" y="4127500"/>
          <p14:tracePt t="44511" x="2622550" y="4127500"/>
          <p14:tracePt t="44530" x="2660650" y="4127500"/>
          <p14:tracePt t="44549" x="2698750" y="4121150"/>
          <p14:tracePt t="44562" x="2749550" y="4121150"/>
          <p14:tracePt t="44585" x="2787650" y="4114800"/>
          <p14:tracePt t="44599" x="2819400" y="4114800"/>
          <p14:tracePt t="44614" x="2857500" y="4108450"/>
          <p14:tracePt t="44630" x="2889250" y="4102100"/>
          <p14:tracePt t="44646" x="2927350" y="4102100"/>
          <p14:tracePt t="44663" x="2971800" y="4095750"/>
          <p14:tracePt t="44663" x="2990850" y="4095750"/>
          <p14:tracePt t="44691" x="3003550" y="4095750"/>
          <p14:tracePt t="44698" x="3035300" y="4089400"/>
          <p14:tracePt t="44713" x="3067050" y="4089400"/>
          <p14:tracePt t="44713" x="3079750" y="4089400"/>
          <p14:tracePt t="44735" x="3105150" y="4089400"/>
          <p14:tracePt t="44749" x="3130550" y="4089400"/>
          <p14:tracePt t="44763" x="3155950" y="4089400"/>
          <p14:tracePt t="44779" x="3181350" y="4089400"/>
          <p14:tracePt t="44795" x="3206750" y="4095750"/>
          <p14:tracePt t="44813" x="3244850" y="4089400"/>
          <p14:tracePt t="44813" x="3257550" y="4089400"/>
          <p14:tracePt t="44842" x="3270250" y="4089400"/>
          <p14:tracePt t="44847" x="3289300" y="4089400"/>
          <p14:tracePt t="44863" x="3308350" y="4089400"/>
          <p14:tracePt t="44863" x="3321050" y="4095750"/>
          <p14:tracePt t="44885" x="3340100" y="4095750"/>
          <p14:tracePt t="44899" x="3359150" y="4095750"/>
          <p14:tracePt t="44914" x="3378200" y="4095750"/>
          <p14:tracePt t="44929" x="3397250" y="4102100"/>
          <p14:tracePt t="44946" x="3416300" y="4102100"/>
          <p14:tracePt t="44963" x="3435350" y="4108450"/>
          <p14:tracePt t="44963" x="3448050" y="4108450"/>
          <p14:tracePt t="44991" x="3454400" y="4108450"/>
          <p14:tracePt t="44997" x="3473450" y="4114800"/>
          <p14:tracePt t="45013" x="3492500" y="4114800"/>
          <p14:tracePt t="45013" x="3498850" y="4114800"/>
          <p14:tracePt t="45035" x="3517900" y="4121150"/>
          <p14:tracePt t="45049" x="3543300" y="4121150"/>
          <p14:tracePt t="45063" x="3562350" y="4121150"/>
          <p14:tracePt t="45080" x="3581400" y="4121150"/>
          <p14:tracePt t="45096" x="3600450" y="4121150"/>
          <p14:tracePt t="45112" x="3632200" y="4121150"/>
          <p14:tracePt t="45112" x="3644900" y="4121150"/>
          <p14:tracePt t="45141" x="3657600" y="4121150"/>
          <p14:tracePt t="45148" x="3683000" y="4121150"/>
          <p14:tracePt t="45163" x="3708400" y="4121150"/>
          <p14:tracePt t="45163" x="3721100" y="4114800"/>
          <p14:tracePt t="45184" x="3746500" y="4114800"/>
          <p14:tracePt t="45200" x="3765550" y="4114800"/>
          <p14:tracePt t="45213" x="3790950" y="4114800"/>
          <p14:tracePt t="45228" x="3810000" y="4114800"/>
          <p14:tracePt t="45245" x="3835400" y="4114800"/>
          <p14:tracePt t="45262" x="3854450" y="4114800"/>
          <p14:tracePt t="45262" x="3879850" y="4114800"/>
          <p14:tracePt t="45290" x="3892550" y="4114800"/>
          <p14:tracePt t="45290" x="3905250" y="4114800"/>
          <p14:tracePt t="45305" x="3924300" y="4114800"/>
          <p14:tracePt t="45320" x="3943350" y="4114800"/>
          <p14:tracePt t="45335" x="3962400" y="4114800"/>
          <p14:tracePt t="45349" x="3987800" y="4114800"/>
          <p14:tracePt t="45363" x="4013200" y="4121150"/>
          <p14:tracePt t="45380" x="4038600" y="4121150"/>
          <p14:tracePt t="45395" x="4070350" y="4121150"/>
          <p14:tracePt t="45412" x="4095750" y="4121150"/>
          <p14:tracePt t="45429" x="4152900" y="4121150"/>
          <p14:tracePt t="45458" x="4171950" y="4121150"/>
          <p14:tracePt t="45464" x="4197350" y="4114800"/>
          <p14:tracePt t="45464" x="4210050" y="4114800"/>
          <p14:tracePt t="45485" x="4241800" y="4108450"/>
          <p14:tracePt t="45501" x="4273550" y="4102100"/>
          <p14:tracePt t="45514" x="4298950" y="4102100"/>
          <p14:tracePt t="45530" x="4330700" y="4102100"/>
          <p14:tracePt t="45547" x="4356100" y="4095750"/>
          <p14:tracePt t="45563" x="4387850" y="4089400"/>
          <p14:tracePt t="45563" x="4400550" y="4089400"/>
          <p14:tracePt t="45585" x="4445000" y="4083050"/>
          <p14:tracePt t="45607" x="4457700" y="4083050"/>
          <p14:tracePt t="45614" x="4483100" y="4076700"/>
          <p14:tracePt t="45629" x="4521200" y="4076700"/>
          <p14:tracePt t="45653" x="4546600" y="4076700"/>
          <p14:tracePt t="45666" x="4572000" y="4076700"/>
          <p14:tracePt t="45681" x="4591050" y="4076700"/>
          <p14:tracePt t="45696" x="4616450" y="4076700"/>
          <p14:tracePt t="45712" x="4641850" y="4076700"/>
          <p14:tracePt t="45729" x="4673600" y="4076700"/>
          <p14:tracePt t="45752" x="4686300" y="4076700"/>
          <p14:tracePt t="45761" x="4699000" y="4076700"/>
          <p14:tracePt t="45778" x="4737100" y="4083050"/>
          <p14:tracePt t="45800" x="4762500" y="4083050"/>
          <p14:tracePt t="45814" x="4787900" y="4083050"/>
          <p14:tracePt t="45828" x="4806950" y="4089400"/>
          <p14:tracePt t="45845" x="4826000" y="4089400"/>
          <p14:tracePt t="45861" x="4845050" y="4089400"/>
          <p14:tracePt t="45878" x="4870450" y="4095750"/>
          <p14:tracePt t="45878" x="4883150" y="4095750"/>
          <p14:tracePt t="45905" x="4889500" y="4095750"/>
          <p14:tracePt t="45912" x="4902200" y="4095750"/>
          <p14:tracePt t="45928" x="4914900" y="4102100"/>
          <p14:tracePt t="45928" x="4927600" y="4102100"/>
          <p14:tracePt t="45950" x="4933950" y="4102100"/>
          <p14:tracePt t="45961" x="4946650" y="4102100"/>
          <p14:tracePt t="45979" x="4953000" y="4102100"/>
          <p14:tracePt t="45995" x="4965700" y="4108450"/>
          <p14:tracePt t="46012" x="4972050" y="4108450"/>
          <p14:tracePt t="46029" x="4984750" y="4108450"/>
          <p14:tracePt t="46047" x="4991100" y="4108450"/>
          <p14:tracePt t="46064" x="4991100" y="4114800"/>
          <p14:tracePt t="46079" x="4997450" y="4114800"/>
          <p14:tracePt t="46134" x="5003800" y="4114800"/>
          <p14:tracePt t="46519" x="5010150" y="4114800"/>
          <p14:tracePt t="46528" x="5010150" y="4121150"/>
          <p14:tracePt t="46536" x="5016500" y="4121150"/>
          <p14:tracePt t="46543" x="5022850" y="4146550"/>
          <p14:tracePt t="46580" x="0" y="0"/>
        </p14:tracePtLst>
        <p14:tracePtLst>
          <p14:tracePt t="47385" x="5346700" y="4070350"/>
          <p14:tracePt t="47391" x="5359400" y="4070350"/>
          <p14:tracePt t="47397" x="5372100" y="4070350"/>
          <p14:tracePt t="47409" x="5391150" y="4070350"/>
          <p14:tracePt t="47413" x="5416550" y="4064000"/>
          <p14:tracePt t="47427" x="5448300" y="4064000"/>
          <p14:tracePt t="47443" x="5480050" y="4057650"/>
          <p14:tracePt t="47460" x="5530850" y="4057650"/>
          <p14:tracePt t="47478" x="5556250" y="4057650"/>
          <p14:tracePt t="47493" x="5581650" y="4057650"/>
          <p14:tracePt t="47509" x="5613400" y="4051300"/>
          <p14:tracePt t="47526" x="5638800" y="4051300"/>
          <p14:tracePt t="47543" x="5664200" y="4051300"/>
          <p14:tracePt t="47559" x="5708650" y="4044950"/>
          <p14:tracePt t="47578" x="5734050" y="4044950"/>
          <p14:tracePt t="47592" x="5753100" y="4044950"/>
          <p14:tracePt t="47610" x="5791200" y="4038600"/>
          <p14:tracePt t="47627" x="5816600" y="4038600"/>
          <p14:tracePt t="47643" x="5835650" y="4038600"/>
          <p14:tracePt t="47660" x="5867400" y="4032250"/>
          <p14:tracePt t="47676" x="5892800" y="4032250"/>
          <p14:tracePt t="47693" x="5911850" y="4032250"/>
          <p14:tracePt t="47710" x="5949950" y="4032250"/>
          <p14:tracePt t="47710" x="5962650" y="4032250"/>
          <p14:tracePt t="47737" x="5975350" y="4032250"/>
          <p14:tracePt t="47744" x="5994400" y="4032250"/>
          <p14:tracePt t="47761" x="6026150" y="4025900"/>
          <p14:tracePt t="47782" x="6051550" y="4025900"/>
          <p14:tracePt t="47795" x="6070600" y="4025900"/>
          <p14:tracePt t="47811" x="6089650" y="4025900"/>
          <p14:tracePt t="47827" x="6108700" y="4025900"/>
          <p14:tracePt t="47844" x="6140450" y="4032250"/>
          <p14:tracePt t="47844" x="6153150" y="4032250"/>
          <p14:tracePt t="47874" x="6159500" y="4032250"/>
          <p14:tracePt t="47880" x="6184900" y="4038600"/>
          <p14:tracePt t="47894" x="6210300" y="4038600"/>
          <p14:tracePt t="47911" x="6248400" y="4038600"/>
          <p14:tracePt t="47933" x="6273800" y="4038600"/>
          <p14:tracePt t="47946" x="6299200" y="4038600"/>
          <p14:tracePt t="47961" x="6324600" y="4038600"/>
          <p14:tracePt t="47977" x="6350000" y="4038600"/>
          <p14:tracePt t="47994" x="6388100" y="4038600"/>
          <p14:tracePt t="48016" x="6413500" y="4038600"/>
          <p14:tracePt t="48016" x="6426200" y="4038600"/>
          <p14:tracePt t="48037" x="6438900" y="4038600"/>
          <p14:tracePt t="48044" x="6464300" y="4038600"/>
          <p14:tracePt t="48061" x="6502400" y="4032250"/>
          <p14:tracePt t="48083" x="6527800" y="4032250"/>
          <p14:tracePt t="48096" x="6553200" y="4032250"/>
          <p14:tracePt t="48112" x="6578600" y="4032250"/>
          <p14:tracePt t="48128" x="6604000" y="4038600"/>
          <p14:tracePt t="48144" x="6642100" y="4038600"/>
          <p14:tracePt t="48144" x="6654800" y="4032250"/>
          <p14:tracePt t="48173" x="6667500" y="4032250"/>
          <p14:tracePt t="48173" x="6680200" y="4032250"/>
          <p14:tracePt t="48187" x="6692900" y="4032250"/>
          <p14:tracePt t="48195" x="6724650" y="4032250"/>
          <p14:tracePt t="48210" x="6769100" y="4032250"/>
          <p14:tracePt t="48233" x="6794500" y="4032250"/>
          <p14:tracePt t="48245" x="6826250" y="4032250"/>
          <p14:tracePt t="48262" x="6851650" y="4032250"/>
          <p14:tracePt t="48277" x="6883400" y="4032250"/>
          <p14:tracePt t="48294" x="6927850" y="4025900"/>
          <p14:tracePt t="48316" x="6953250" y="4025900"/>
          <p14:tracePt t="48316" x="6972300" y="4025900"/>
          <p14:tracePt t="48337" x="6985000" y="4025900"/>
          <p14:tracePt t="48345" x="7016750" y="4025900"/>
          <p14:tracePt t="48360" x="7061200" y="4019550"/>
          <p14:tracePt t="48382" x="7099300" y="4019550"/>
          <p14:tracePt t="48395" x="7124700" y="4013200"/>
          <p14:tracePt t="48411" x="7156450" y="4006850"/>
          <p14:tracePt t="48427" x="7188200" y="4006850"/>
          <p14:tracePt t="48443" x="7226300" y="4000500"/>
          <p14:tracePt t="48466" x="7258050" y="4000500"/>
          <p14:tracePt t="48466" x="7270750" y="3994150"/>
          <p14:tracePt t="48488" x="7283450" y="3994150"/>
          <p14:tracePt t="48495" x="7308850" y="3994150"/>
          <p14:tracePt t="48510" x="7353300" y="3987800"/>
          <p14:tracePt t="48532" x="7378700" y="3981450"/>
          <p14:tracePt t="48546" x="7404100" y="3981450"/>
          <p14:tracePt t="48561" x="7429500" y="3975100"/>
          <p14:tracePt t="48577" x="7448550" y="3975100"/>
          <p14:tracePt t="48594" x="7467600" y="3975100"/>
          <p14:tracePt t="48610" x="7512050" y="3968750"/>
          <p14:tracePt t="48640" x="7524750" y="3968750"/>
          <p14:tracePt t="48645" x="7543800" y="3968750"/>
          <p14:tracePt t="48645" x="7556500" y="3968750"/>
          <p14:tracePt t="48667" x="7581900" y="3968750"/>
          <p14:tracePt t="48683" x="7600950" y="3968750"/>
          <p14:tracePt t="48695" x="7613650" y="3968750"/>
          <p14:tracePt t="48711" x="7626350" y="3981450"/>
          <p14:tracePt t="48750" x="0" y="0"/>
        </p14:tracePtLst>
        <p14:tracePtLst>
          <p14:tracePt t="75483" x="7353300" y="3956050"/>
          <p14:tracePt t="75596" x="0" y="0"/>
        </p14:tracePtLst>
        <p14:tracePtLst>
          <p14:tracePt t="77774" x="774700" y="4603750"/>
          <p14:tracePt t="77782" x="762000" y="4616450"/>
          <p14:tracePt t="77786" x="742950" y="4622800"/>
          <p14:tracePt t="77793" x="730250" y="4629150"/>
          <p14:tracePt t="77800" x="698500" y="4641850"/>
          <p14:tracePt t="77817" x="673100" y="4648200"/>
          <p14:tracePt t="77834" x="635000" y="4641850"/>
          <p14:tracePt t="77852" x="609600" y="4635500"/>
          <p14:tracePt t="77867" x="590550" y="4629150"/>
          <p14:tracePt t="77884" x="571500" y="4616450"/>
          <p14:tracePt t="77901" x="552450" y="4603750"/>
          <p14:tracePt t="77917" x="533400" y="4584700"/>
          <p14:tracePt t="77937" x="527050" y="4565650"/>
          <p14:tracePt t="77951" x="520700" y="4540250"/>
          <p14:tracePt t="77967" x="508000" y="4514850"/>
          <p14:tracePt t="77984" x="501650" y="4476750"/>
          <p14:tracePt t="78003" x="501650" y="4451350"/>
          <p14:tracePt t="78017" x="508000" y="4419600"/>
          <p14:tracePt t="78034" x="514350" y="4394200"/>
          <p14:tracePt t="78050" x="514350" y="4368800"/>
          <p14:tracePt t="78067" x="527050" y="4337050"/>
          <p14:tracePt t="78087" x="539750" y="4311650"/>
          <p14:tracePt t="78102" x="552450" y="4292600"/>
          <p14:tracePt t="78117" x="577850" y="4273550"/>
          <p14:tracePt t="78133" x="615950" y="4248150"/>
          <p14:tracePt t="78152" x="641350" y="4235450"/>
          <p14:tracePt t="78166" x="660400" y="4222750"/>
          <p14:tracePt t="78184" x="685800" y="4216400"/>
          <p14:tracePt t="78200" x="711200" y="4210050"/>
          <p14:tracePt t="78217" x="736600" y="4210050"/>
          <p14:tracePt t="78233" x="787400" y="4210050"/>
          <p14:tracePt t="78253" x="812800" y="4210050"/>
          <p14:tracePt t="78267" x="844550" y="4210050"/>
          <p14:tracePt t="78267" x="863600" y="4216400"/>
          <p14:tracePt t="78287" x="895350" y="4222750"/>
          <p14:tracePt t="78302" x="927100" y="4229100"/>
          <p14:tracePt t="78316" x="952500" y="4241800"/>
          <p14:tracePt t="78333" x="984250" y="4254500"/>
          <p14:tracePt t="78350" x="1009650" y="4267200"/>
          <p14:tracePt t="78367" x="1028700" y="4279900"/>
          <p14:tracePt t="78384" x="1060450" y="4298950"/>
          <p14:tracePt t="78403" x="1073150" y="4311650"/>
          <p14:tracePt t="78417" x="1085850" y="4330700"/>
          <p14:tracePt t="78433" x="1092200" y="4343400"/>
          <p14:tracePt t="78450" x="1085850" y="4375150"/>
          <p14:tracePt t="78468" x="1079500" y="4400550"/>
          <p14:tracePt t="78483" x="1066800" y="4419600"/>
          <p14:tracePt t="78500" x="1054100" y="4445000"/>
          <p14:tracePt t="78517" x="1035050" y="4457700"/>
          <p14:tracePt t="78533" x="1003300" y="4489450"/>
          <p14:tracePt t="78552" x="977900" y="4508500"/>
          <p14:tracePt t="78567" x="946150" y="4527550"/>
          <p14:tracePt t="78584" x="908050" y="4546600"/>
          <p14:tracePt t="78600" x="850900" y="4584700"/>
          <p14:tracePt t="78618" x="812800" y="4603750"/>
          <p14:tracePt t="78633" x="781050" y="4616450"/>
          <p14:tracePt t="78649" x="749300" y="4622800"/>
          <p14:tracePt t="78667" x="730250" y="4629150"/>
          <p14:tracePt t="78684" x="711200" y="4629150"/>
          <p14:tracePt t="78702" x="704850" y="4622800"/>
          <p14:tracePt t="78735" x="0" y="0"/>
        </p14:tracePtLst>
        <p14:tracePtLst>
          <p14:tracePt t="80000" x="1200150" y="4572000"/>
          <p14:tracePt t="80011" x="1206500" y="4572000"/>
          <p14:tracePt t="80019" x="1212850" y="4572000"/>
          <p14:tracePt t="80023" x="1219200" y="4572000"/>
          <p14:tracePt t="80033" x="1231900" y="4578350"/>
          <p14:tracePt t="80050" x="1257300" y="4584700"/>
          <p14:tracePt t="80069" x="1270000" y="4591050"/>
          <p14:tracePt t="80083" x="1282700" y="4597400"/>
          <p14:tracePt t="80100" x="1295400" y="4603750"/>
          <p14:tracePt t="80100" x="1301750" y="4603750"/>
          <p14:tracePt t="80119" x="1320800" y="4603750"/>
          <p14:tracePt t="80134" x="1339850" y="4603750"/>
          <p14:tracePt t="80149" x="1358900" y="4603750"/>
          <p14:tracePt t="80168" x="1377950" y="4610100"/>
          <p14:tracePt t="80184" x="1409700" y="4610100"/>
          <p14:tracePt t="80206" x="1428750" y="4610100"/>
          <p14:tracePt t="80206" x="1441450" y="4603750"/>
          <p14:tracePt t="80226" x="1454150" y="4603750"/>
          <p14:tracePt t="80235" x="1473200" y="4603750"/>
          <p14:tracePt t="80235" x="1479550" y="4603750"/>
          <p14:tracePt t="80257" x="1498600" y="4597400"/>
          <p14:tracePt t="80274" x="1511300" y="4597400"/>
          <p14:tracePt t="80288" x="1530350" y="4597400"/>
          <p14:tracePt t="80301" x="1543050" y="4591050"/>
          <p14:tracePt t="80317" x="1562100" y="4591050"/>
          <p14:tracePt t="80334" x="1574800" y="4591050"/>
          <p14:tracePt t="80351" x="1593850" y="4591050"/>
          <p14:tracePt t="80351" x="1593850" y="4584700"/>
          <p14:tracePt t="80378" x="1606550" y="4584700"/>
          <p14:tracePt t="80392" x="1619250" y="4578350"/>
          <p14:tracePt t="80407" x="1631950" y="4578350"/>
          <p14:tracePt t="80425" x="1644650" y="4572000"/>
          <p14:tracePt t="80437" x="1657350" y="4572000"/>
          <p14:tracePt t="80451" x="1663700" y="4565650"/>
          <p14:tracePt t="80467" x="1676400" y="4565650"/>
          <p14:tracePt t="80484" x="1689100" y="4559300"/>
          <p14:tracePt t="80501" x="1714500" y="4559300"/>
          <p14:tracePt t="80536" x="1720850" y="4559300"/>
          <p14:tracePt t="80541" x="1727200" y="4559300"/>
          <p14:tracePt t="80576" x="1733550" y="4559300"/>
          <p14:tracePt t="80582" x="1739900" y="4559300"/>
          <p14:tracePt t="80594" x="1746250" y="4559300"/>
          <p14:tracePt t="80602" x="1758950" y="4559300"/>
          <p14:tracePt t="80617" x="1771650" y="4559300"/>
          <p14:tracePt t="80634" x="1784350" y="4559300"/>
          <p14:tracePt t="80651" x="1803400" y="4559300"/>
          <p14:tracePt t="80651" x="1809750" y="4559300"/>
          <p14:tracePt t="80678" x="1816100" y="4559300"/>
          <p14:tracePt t="80685" x="1828800" y="4552950"/>
          <p14:tracePt t="80701" x="1835150" y="4552950"/>
          <p14:tracePt t="80717" x="1854200" y="4552950"/>
          <p14:tracePt t="80737" x="1860550" y="4552950"/>
          <p14:tracePt t="80753" x="1873250" y="4552950"/>
          <p14:tracePt t="80767" x="1885950" y="4559300"/>
          <p14:tracePt t="80805" x="0" y="0"/>
        </p14:tracePtLst>
        <p14:tracePtLst>
          <p14:tracePt t="83896" x="1377950" y="4546600"/>
          <p14:tracePt t="83896" x="0" y="0"/>
        </p14:tracePtLst>
        <p14:tracePtLst>
          <p14:tracePt t="83945" x="1365250" y="4521200"/>
          <p14:tracePt t="83953" x="1365250" y="4514850"/>
          <p14:tracePt t="84025" x="1371600" y="4521200"/>
          <p14:tracePt t="84047" x="1377950" y="4527550"/>
          <p14:tracePt t="84064" x="1384300" y="4533900"/>
          <p14:tracePt t="84069" x="1390650" y="4533900"/>
          <p14:tracePt t="84078" x="1397000" y="4540250"/>
          <p14:tracePt t="84083" x="1403350" y="4546600"/>
          <p14:tracePt t="84098" x="1416050" y="4546600"/>
          <p14:tracePt t="84115" x="1428750" y="4552950"/>
          <p14:tracePt t="84132" x="1441450" y="4559300"/>
          <p14:tracePt t="84148" x="1466850" y="4565650"/>
          <p14:tracePt t="84167" x="1485900" y="4565650"/>
          <p14:tracePt t="84182" x="1498600" y="4572000"/>
          <p14:tracePt t="84198" x="1511300" y="4578350"/>
          <p14:tracePt t="84198" x="1517650" y="4578350"/>
          <p14:tracePt t="84217" x="1536700" y="4584700"/>
          <p14:tracePt t="84232" x="1549400" y="4584700"/>
          <p14:tracePt t="84248" x="1568450" y="4584700"/>
          <p14:tracePt t="84264" x="1581150" y="4584700"/>
          <p14:tracePt t="84281" x="1600200" y="4584700"/>
          <p14:tracePt t="84299" x="1619250" y="4591050"/>
          <p14:tracePt t="84317" x="1631950" y="4603750"/>
          <p14:tracePt t="84365" x="0" y="0"/>
        </p14:tracePtLst>
        <p14:tracePtLst>
          <p14:tracePt t="84981" x="2717800" y="4546600"/>
          <p14:tracePt t="84985" x="2705100" y="4552950"/>
          <p14:tracePt t="84993" x="2692400" y="4559300"/>
          <p14:tracePt t="84999" x="2667000" y="4565650"/>
          <p14:tracePt t="85014" x="2641600" y="4578350"/>
          <p14:tracePt t="85032" x="2622550" y="4584700"/>
          <p14:tracePt t="85048" x="2597150" y="4584700"/>
          <p14:tracePt t="85065" x="2565400" y="4591050"/>
          <p14:tracePt t="85083" x="2540000" y="4603750"/>
          <p14:tracePt t="85098" x="2514600" y="4610100"/>
          <p14:tracePt t="85114" x="2489200" y="4616450"/>
          <p14:tracePt t="85114" x="2476500" y="4616450"/>
          <p14:tracePt t="85135" x="2451100" y="4622800"/>
          <p14:tracePt t="85150" x="2425700" y="4622800"/>
          <p14:tracePt t="85165" x="2406650" y="4622800"/>
          <p14:tracePt t="85182" x="2387600" y="4622800"/>
          <p14:tracePt t="85198" x="2368550" y="4616450"/>
          <p14:tracePt t="85215" x="2330450" y="4603750"/>
          <p14:tracePt t="85233" x="2311400" y="4591050"/>
          <p14:tracePt t="85248" x="2292350" y="4578350"/>
          <p14:tracePt t="85265" x="2260600" y="4559300"/>
          <p14:tracePt t="85287" x="2241550" y="4546600"/>
          <p14:tracePt t="85302" x="2228850" y="4527550"/>
          <p14:tracePt t="85315" x="2216150" y="4508500"/>
          <p14:tracePt t="85332" x="2209800" y="4483100"/>
          <p14:tracePt t="85349" x="2197100" y="4451350"/>
          <p14:tracePt t="85349" x="2197100" y="4445000"/>
          <p14:tracePt t="85377" x="2190750" y="4432300"/>
          <p14:tracePt t="85386" x="2190750" y="4413250"/>
          <p14:tracePt t="85401" x="2190750" y="4394200"/>
          <p14:tracePt t="85415" x="2190750" y="4362450"/>
          <p14:tracePt t="85437" x="2190750" y="4343400"/>
          <p14:tracePt t="85451" x="2197100" y="4324350"/>
          <p14:tracePt t="85466" x="2203450" y="4311650"/>
          <p14:tracePt t="85482" x="2209800" y="4292600"/>
          <p14:tracePt t="85499" x="2222500" y="4279900"/>
          <p14:tracePt t="85515" x="2254250" y="4267200"/>
          <p14:tracePt t="85515" x="2260600" y="4260850"/>
          <p14:tracePt t="85542" x="2273300" y="4254500"/>
          <p14:tracePt t="85550" x="2298700" y="4235450"/>
          <p14:tracePt t="85565" x="2343150" y="4216400"/>
          <p14:tracePt t="85588" x="2368550" y="4203700"/>
          <p14:tracePt t="85600" x="2393950" y="4197350"/>
          <p14:tracePt t="85615" x="2425700" y="4184650"/>
          <p14:tracePt t="85633" x="2451100" y="4178300"/>
          <p14:tracePt t="85648" x="2482850" y="4171950"/>
          <p14:tracePt t="85664" x="2540000" y="4152900"/>
          <p14:tracePt t="85692" x="2552700" y="4146550"/>
          <p14:tracePt t="85700" x="2584450" y="4140200"/>
          <p14:tracePt t="85715" x="2628900" y="4140200"/>
          <p14:tracePt t="85739" x="2660650" y="4133850"/>
          <p14:tracePt t="85751" x="2692400" y="4133850"/>
          <p14:tracePt t="85765" x="2724150" y="4133850"/>
          <p14:tracePt t="85782" x="2755900" y="4133850"/>
          <p14:tracePt t="85798" x="2787650" y="4133850"/>
          <p14:tracePt t="85798" x="2800350" y="4133850"/>
          <p14:tracePt t="85798" x="2813050" y="4133850"/>
          <p14:tracePt t="85827" x="2825750" y="4133850"/>
          <p14:tracePt t="85827" x="2838450" y="4133850"/>
          <p14:tracePt t="85843" x="2851150" y="4133850"/>
          <p14:tracePt t="85850" x="2876550" y="4140200"/>
          <p14:tracePt t="85866" x="2921000" y="4152900"/>
          <p14:tracePt t="85887" x="2940050" y="4165600"/>
          <p14:tracePt t="85901" x="2959100" y="4178300"/>
          <p14:tracePt t="85915" x="2971800" y="4191000"/>
          <p14:tracePt t="85932" x="2990850" y="4210050"/>
          <p14:tracePt t="85948" x="3003550" y="4229100"/>
          <p14:tracePt t="85965" x="3022600" y="4248150"/>
          <p14:tracePt t="85965" x="3028950" y="4254500"/>
          <p14:tracePt t="85993" x="3035300" y="4267200"/>
          <p14:tracePt t="86007" x="3041650" y="4273550"/>
          <p14:tracePt t="86015" x="3048000" y="4305300"/>
          <p14:tracePt t="86037" x="3054350" y="4318000"/>
          <p14:tracePt t="86052" x="3054350" y="4337050"/>
          <p14:tracePt t="86067" x="3048000" y="4349750"/>
          <p14:tracePt t="86083" x="3048000" y="4368800"/>
          <p14:tracePt t="86099" x="3041650" y="4381500"/>
          <p14:tracePt t="86115" x="3022600" y="4400550"/>
          <p14:tracePt t="86115" x="3022600" y="4406900"/>
          <p14:tracePt t="86143" x="3016250" y="4419600"/>
          <p14:tracePt t="86149" x="2997200" y="4432300"/>
          <p14:tracePt t="86166" x="2978150" y="4451350"/>
          <p14:tracePt t="86181" x="2940050" y="4476750"/>
          <p14:tracePt t="86203" x="2921000" y="4495800"/>
          <p14:tracePt t="86217" x="2895600" y="4514850"/>
          <p14:tracePt t="86231" x="2876550" y="4527550"/>
          <p14:tracePt t="86248" x="2857500" y="4533900"/>
          <p14:tracePt t="86265" x="2825750" y="4546600"/>
          <p14:tracePt t="86287" x="2800350" y="4546600"/>
          <p14:tracePt t="86300" x="2781300" y="4552950"/>
          <p14:tracePt t="86316" x="2755900" y="4552950"/>
          <p14:tracePt t="86331" x="2717800" y="4559300"/>
          <p14:tracePt t="86353" x="2686050" y="4565650"/>
          <p14:tracePt t="86367" x="2660650" y="4565650"/>
          <p14:tracePt t="86382" x="2628900" y="4572000"/>
          <p14:tracePt t="86398" x="2597150" y="4578350"/>
          <p14:tracePt t="86415" x="2552700" y="4578350"/>
          <p14:tracePt t="86415" x="2540000" y="4578350"/>
          <p14:tracePt t="86441" x="2527300" y="4578350"/>
          <p14:tracePt t="86451" x="2501900" y="4572000"/>
          <p14:tracePt t="86465" x="2470150" y="4565650"/>
          <p14:tracePt t="86482" x="2432050" y="4559300"/>
          <p14:tracePt t="86504" x="2406650" y="4559300"/>
          <p14:tracePt t="86517" x="2393950" y="4559300"/>
          <p14:tracePt t="86533" x="2374900" y="4552950"/>
          <p14:tracePt t="86548" x="2362200" y="4552950"/>
          <p14:tracePt t="86565" x="2349500" y="4559300"/>
          <p14:tracePt t="86585" x="2343150" y="4565650"/>
          <p14:tracePt t="86616" x="0" y="0"/>
        </p14:tracePtLst>
        <p14:tracePtLst>
          <p14:tracePt t="88028" x="3092450" y="4559300"/>
          <p14:tracePt t="88032" x="3105150" y="4559300"/>
          <p14:tracePt t="88041" x="3117850" y="4559300"/>
          <p14:tracePt t="88047" x="3143250" y="4559300"/>
          <p14:tracePt t="88064" x="3168650" y="4559300"/>
          <p14:tracePt t="88080" x="3200400" y="4559300"/>
          <p14:tracePt t="88097" x="3257550" y="4559300"/>
          <p14:tracePt t="88117" x="3289300" y="4559300"/>
          <p14:tracePt t="88131" x="3327400" y="4559300"/>
          <p14:tracePt t="88147" x="3390900" y="4552950"/>
          <p14:tracePt t="88167" x="3429000" y="4546600"/>
          <p14:tracePt t="88181" x="3473450" y="4546600"/>
          <p14:tracePt t="88197" x="3511550" y="4546600"/>
          <p14:tracePt t="88213" x="3549650" y="4540250"/>
          <p14:tracePt t="88230" x="3587750" y="4546600"/>
          <p14:tracePt t="88247" x="3644900" y="4546600"/>
          <p14:tracePt t="88267" x="3683000" y="4546600"/>
          <p14:tracePt t="88281" x="3721100" y="4552950"/>
          <p14:tracePt t="88297" x="3752850" y="4559300"/>
          <p14:tracePt t="88314" x="3797300" y="4559300"/>
          <p14:tracePt t="88333" x="3822700" y="4559300"/>
          <p14:tracePt t="88347" x="3848100" y="4559300"/>
          <p14:tracePt t="88364" x="3860800" y="4565650"/>
          <p14:tracePt t="88380" x="3873500" y="4565650"/>
          <p14:tracePt t="88397" x="3886200" y="4565650"/>
          <p14:tracePt t="88417" x="3892550" y="4565650"/>
          <p14:tracePt t="88449" x="3898900" y="4565650"/>
          <p14:tracePt t="88554" x="3898900" y="4572000"/>
          <p14:tracePt t="88568" x="0" y="0"/>
        </p14:tracePtLst>
        <p14:tracePtLst>
          <p14:tracePt t="89654" x="4381500" y="4552950"/>
          <p14:tracePt t="89663" x="4387850" y="4552950"/>
          <p14:tracePt t="89673" x="4394200" y="4552950"/>
          <p14:tracePt t="89680" x="4419600" y="4552950"/>
          <p14:tracePt t="89698" x="4438650" y="4552950"/>
          <p14:tracePt t="89712" x="4451350" y="4552950"/>
          <p14:tracePt t="89730" x="4470400" y="4552950"/>
          <p14:tracePt t="89746" x="4483100" y="4552950"/>
          <p14:tracePt t="89763" x="4508500" y="4559300"/>
          <p14:tracePt t="89783" x="4521200" y="4559300"/>
          <p14:tracePt t="89798" x="4527550" y="4559300"/>
          <p14:tracePt t="89813" x="4540250" y="4559300"/>
          <p14:tracePt t="89830" x="4565650" y="4559300"/>
          <p14:tracePt t="89847" x="4578350" y="4559300"/>
          <p14:tracePt t="89863" x="4597400" y="4559300"/>
          <p14:tracePt t="89879" x="4610100" y="4565650"/>
          <p14:tracePt t="89896" x="4622800" y="4565650"/>
          <p14:tracePt t="89913" x="4648200" y="4565650"/>
          <p14:tracePt t="89934" x="4667250" y="4565650"/>
          <p14:tracePt t="89947" x="4679950" y="4565650"/>
          <p14:tracePt t="89962" x="4699000" y="4572000"/>
          <p14:tracePt t="89980" x="4724400" y="4572000"/>
          <p14:tracePt t="89998" x="4743450" y="4572000"/>
          <p14:tracePt t="90012" x="4762500" y="4572000"/>
          <p14:tracePt t="90030" x="4781550" y="4572000"/>
          <p14:tracePt t="90046" x="4800600" y="4565650"/>
          <p14:tracePt t="90062" x="4826000" y="4565650"/>
          <p14:tracePt t="90083" x="4845050" y="4559300"/>
          <p14:tracePt t="90097" x="4864100" y="4559300"/>
          <p14:tracePt t="90113" x="4876800" y="4559300"/>
          <p14:tracePt t="90130" x="4895850" y="4559300"/>
          <p14:tracePt t="90148" x="4914900" y="4552950"/>
          <p14:tracePt t="90162" x="4933950" y="4552950"/>
          <p14:tracePt t="90179" x="4953000" y="4552950"/>
          <p14:tracePt t="90195" x="4965700" y="4552950"/>
          <p14:tracePt t="90213" x="4984750" y="4552950"/>
          <p14:tracePt t="90230" x="4997450" y="4552950"/>
          <p14:tracePt t="90248" x="5010150" y="4552950"/>
          <p14:tracePt t="90248" x="5016500" y="4552950"/>
          <p14:tracePt t="90271" x="5029200" y="4552950"/>
          <p14:tracePt t="90287" x="5041900" y="4552950"/>
          <p14:tracePt t="90300" x="5048250" y="4559300"/>
          <p14:tracePt t="90315" x="5060950" y="4559300"/>
          <p14:tracePt t="90330" x="5067300" y="4559300"/>
          <p14:tracePt t="90346" x="5080000" y="4559300"/>
          <p14:tracePt t="90364" x="5099050" y="4559300"/>
          <p14:tracePt t="90364" x="5111750" y="4559300"/>
          <p14:tracePt t="90394" x="5124450" y="4559300"/>
          <p14:tracePt t="90414" x="5130800" y="4559300"/>
          <p14:tracePt t="90420" x="5143500" y="4565650"/>
          <p14:tracePt t="90437" x="5156200" y="4565650"/>
          <p14:tracePt t="90450" x="5168900" y="4565650"/>
          <p14:tracePt t="90467" x="5181600" y="4565650"/>
          <p14:tracePt t="90480" x="5194300" y="4565650"/>
          <p14:tracePt t="90497" x="5207000" y="4565650"/>
          <p14:tracePt t="90514" x="5219700" y="4565650"/>
          <p14:tracePt t="90514" x="5226050" y="4565650"/>
          <p14:tracePt t="90544" x="5238750" y="4572000"/>
          <p14:tracePt t="90556" x="5245100" y="4572000"/>
          <p14:tracePt t="90564" x="5257800" y="4572000"/>
          <p14:tracePt t="90580" x="5276850" y="4572000"/>
          <p14:tracePt t="90603" x="5289550" y="4578350"/>
          <p14:tracePt t="90617" x="5295900" y="4578350"/>
          <p14:tracePt t="90649" x="5308600" y="4578350"/>
          <p14:tracePt t="90655" x="5314950" y="4578350"/>
          <p14:tracePt t="90663" x="5334000" y="4578350"/>
          <p14:tracePt t="90663" x="5340350" y="4578350"/>
          <p14:tracePt t="90694" x="5346700" y="4584700"/>
          <p14:tracePt t="90700" x="5359400" y="4584700"/>
          <p14:tracePt t="90700" x="5365750" y="4584700"/>
          <p14:tracePt t="90722" x="5372100" y="4584700"/>
          <p14:tracePt t="90730" x="5378450" y="4584700"/>
          <p14:tracePt t="90748" x="5391150" y="4584700"/>
          <p14:tracePt t="90767" x="5403850" y="4584700"/>
          <p14:tracePt t="90782" x="5416550" y="4584700"/>
          <p14:tracePt t="90797" x="5429250" y="4578350"/>
          <p14:tracePt t="90814" x="5441950" y="4578350"/>
          <p14:tracePt t="90814" x="5448300" y="4578350"/>
          <p14:tracePt t="90814" x="5454650" y="4578350"/>
          <p14:tracePt t="90842" x="5461000" y="4578350"/>
          <p14:tracePt t="90850" x="5467350" y="4578350"/>
          <p14:tracePt t="90865" x="5480050" y="4578350"/>
          <p14:tracePt t="90887" x="5486400" y="4578350"/>
          <p14:tracePt t="90897" x="5499100" y="4578350"/>
          <p14:tracePt t="90916" x="5511800" y="4578350"/>
          <p14:tracePt t="90931" x="5518150" y="4578350"/>
          <p14:tracePt t="90947" x="5530850" y="4584700"/>
          <p14:tracePt t="90964" x="5549900" y="4584700"/>
          <p14:tracePt t="90985" x="5556250" y="4584700"/>
          <p14:tracePt t="91000" x="5568950" y="4584700"/>
          <p14:tracePt t="91015" x="5581650" y="4584700"/>
          <p14:tracePt t="91030" x="5600700" y="4584700"/>
          <p14:tracePt t="91055" x="5613400" y="4584700"/>
          <p14:tracePt t="91067" x="5632450" y="4578350"/>
          <p14:tracePt t="91082" x="5645150" y="4578350"/>
          <p14:tracePt t="91096" x="5657850" y="4578350"/>
          <p14:tracePt t="91113" x="5676900" y="4578350"/>
          <p14:tracePt t="91113" x="5683250" y="4578350"/>
          <p14:tracePt t="91113" x="5695950" y="4572000"/>
          <p14:tracePt t="91142" x="5715000" y="4572000"/>
          <p14:tracePt t="91157" x="5721350" y="4572000"/>
          <p14:tracePt t="91165" x="5734050" y="4572000"/>
          <p14:tracePt t="91179" x="5753100" y="4572000"/>
          <p14:tracePt t="91203" x="5765800" y="4565650"/>
          <p14:tracePt t="91216" x="5784850" y="4565650"/>
          <p14:tracePt t="91233" x="5797550" y="4565650"/>
          <p14:tracePt t="91246" x="5816600" y="4565650"/>
          <p14:tracePt t="91264" x="5829300" y="4559300"/>
          <p14:tracePt t="91280" x="5854700" y="4559300"/>
          <p14:tracePt t="91280" x="5867400" y="4559300"/>
          <p14:tracePt t="91308" x="5880100" y="4559300"/>
          <p14:tracePt t="91315" x="5899150" y="4559300"/>
          <p14:tracePt t="91330" x="5930900" y="4552950"/>
          <p14:tracePt t="91352" x="5949950" y="4552950"/>
          <p14:tracePt t="91366" x="5969000" y="4552950"/>
          <p14:tracePt t="91380" x="5988050" y="4546600"/>
          <p14:tracePt t="91396" x="6013450" y="4546600"/>
          <p14:tracePt t="91413" x="6032500" y="4540250"/>
          <p14:tracePt t="91430" x="6057900" y="4540250"/>
          <p14:tracePt t="91451" x="6070600" y="4540250"/>
          <p14:tracePt t="91451" x="6076950" y="4540250"/>
          <p14:tracePt t="91471" x="6089650" y="4540250"/>
          <p14:tracePt t="91481" x="6102350" y="4533900"/>
          <p14:tracePt t="91481" x="6108700" y="4533900"/>
          <p14:tracePt t="91502" x="6121400" y="4533900"/>
          <p14:tracePt t="91516" x="6134100" y="4533900"/>
          <p14:tracePt t="91532" x="6146800" y="4533900"/>
          <p14:tracePt t="91547" x="6153150" y="4533900"/>
          <p14:tracePt t="91563" x="6159500" y="4533900"/>
          <p14:tracePt t="91580" x="6165850" y="4533900"/>
          <p14:tracePt t="91598" x="6172200" y="4533900"/>
          <p14:tracePt t="91794" x="6178550" y="4540250"/>
          <p14:tracePt t="91806" x="6178550" y="4533900"/>
          <p14:tracePt t="91815" x="6178550" y="4540250"/>
          <p14:tracePt t="91824" x="6178550" y="4533900"/>
          <p14:tracePt t="92094" x="6172200" y="4540250"/>
          <p14:tracePt t="92113" x="0" y="0"/>
        </p14:tracePtLst>
        <p14:tracePtLst>
          <p14:tracePt t="93192" x="6483350" y="4502150"/>
          <p14:tracePt t="93196" x="6496050" y="4502150"/>
          <p14:tracePt t="93204" x="6508750" y="4508500"/>
          <p14:tracePt t="93212" x="6540500" y="4508500"/>
          <p14:tracePt t="93229" x="6578600" y="4514850"/>
          <p14:tracePt t="93245" x="6623050" y="4521200"/>
          <p14:tracePt t="93262" x="6686550" y="4527550"/>
          <p14:tracePt t="93281" x="6737350" y="4533900"/>
          <p14:tracePt t="93295" x="6788150" y="4533900"/>
          <p14:tracePt t="93312" x="6870700" y="4533900"/>
          <p14:tracePt t="93331" x="6921500" y="4540250"/>
          <p14:tracePt t="93345" x="6978650" y="4540250"/>
          <p14:tracePt t="93361" x="7029450" y="4540250"/>
          <p14:tracePt t="93378" x="7080250" y="4540250"/>
          <p14:tracePt t="93395" x="7131050" y="4540250"/>
          <p14:tracePt t="93412" x="7213600" y="4533900"/>
          <p14:tracePt t="93431" x="7264400" y="4527550"/>
          <p14:tracePt t="93444" x="7315200" y="4521200"/>
          <p14:tracePt t="93461" x="7397750" y="4514850"/>
          <p14:tracePt t="93481" x="7448550" y="4508500"/>
          <p14:tracePt t="93496" x="7512050" y="4508500"/>
          <p14:tracePt t="93511" x="7562850" y="4502150"/>
          <p14:tracePt t="93528" x="7620000" y="4502150"/>
          <p14:tracePt t="93544" x="7664450" y="4495800"/>
          <p14:tracePt t="93561" x="7734300" y="4489450"/>
          <p14:tracePt t="93582" x="7772400" y="4489450"/>
          <p14:tracePt t="93595" x="7797800" y="4483100"/>
          <p14:tracePt t="93612" x="7823200" y="4483100"/>
          <p14:tracePt t="93631" x="7829550" y="4476750"/>
          <p14:tracePt t="93646" x="7810500" y="4476750"/>
          <p14:tracePt t="93703" x="0" y="0"/>
        </p14:tracePtLst>
        <p14:tracePtLst>
          <p14:tracePt t="95032" x="1358900" y="4921250"/>
          <p14:tracePt t="95041" x="1377950" y="4921250"/>
          <p14:tracePt t="95049" x="1403350" y="4921250"/>
          <p14:tracePt t="95056" x="1447800" y="4927600"/>
          <p14:tracePt t="95072" x="1524000" y="4933950"/>
          <p14:tracePt t="95091" x="1568450" y="4933950"/>
          <p14:tracePt t="95106" x="1612900" y="4940300"/>
          <p14:tracePt t="95123" x="1663700" y="4940300"/>
          <p14:tracePt t="95140" x="1708150" y="4940300"/>
          <p14:tracePt t="95156" x="1790700" y="4933950"/>
          <p14:tracePt t="95176" x="1841500" y="4933950"/>
          <p14:tracePt t="95189" x="1885950" y="4933950"/>
          <p14:tracePt t="95206" x="1936750" y="4933950"/>
          <p14:tracePt t="95223" x="2006600" y="4933950"/>
          <p14:tracePt t="95240" x="2051050" y="4940300"/>
          <p14:tracePt t="95256" x="2095500" y="4946650"/>
          <p14:tracePt t="95272" x="2139950" y="4946650"/>
          <p14:tracePt t="95290" x="2171700" y="4953000"/>
          <p14:tracePt t="95306" x="2228850" y="4953000"/>
          <p14:tracePt t="95326" x="2260600" y="4953000"/>
          <p14:tracePt t="95340" x="2298700" y="4953000"/>
          <p14:tracePt t="95356" x="2324100" y="4959350"/>
          <p14:tracePt t="95372" x="2362200" y="4965700"/>
          <p14:tracePt t="95390" x="2387600" y="4972050"/>
          <p14:tracePt t="95406" x="2413000" y="4978400"/>
          <p14:tracePt t="95423" x="2438400" y="4984750"/>
          <p14:tracePt t="95440" x="2463800" y="4984750"/>
          <p14:tracePt t="95457" x="2495550" y="4991100"/>
          <p14:tracePt t="95476" x="2520950" y="4991100"/>
          <p14:tracePt t="95490" x="2546350" y="4984750"/>
          <p14:tracePt t="95506" x="2571750" y="4984750"/>
          <p14:tracePt t="95506" x="2584450" y="4984750"/>
          <p14:tracePt t="95526" x="2609850" y="4991100"/>
          <p14:tracePt t="95541" x="2635250" y="4991100"/>
          <p14:tracePt t="95556" x="2654300" y="4991100"/>
          <p14:tracePt t="95573" x="2673350" y="4984750"/>
          <p14:tracePt t="95589" x="2698750" y="4984750"/>
          <p14:tracePt t="95606" x="2730500" y="4984750"/>
          <p14:tracePt t="95626" x="2755900" y="4984750"/>
          <p14:tracePt t="95639" x="2781300" y="4991100"/>
          <p14:tracePt t="95656" x="2800350" y="4991100"/>
          <p14:tracePt t="95672" x="2832100" y="4991100"/>
          <p14:tracePt t="95690" x="2857500" y="4991100"/>
          <p14:tracePt t="95707" x="2876550" y="4991100"/>
          <p14:tracePt t="95723" x="2895600" y="4991100"/>
          <p14:tracePt t="95757" x="2914650" y="4991100"/>
          <p14:tracePt t="95762" x="2940050" y="4991100"/>
          <p14:tracePt t="95762" x="2946400" y="4991100"/>
          <p14:tracePt t="95788" x="2965450" y="4991100"/>
          <p14:tracePt t="95800" x="2978150" y="4991100"/>
          <p14:tracePt t="95808" x="3003550" y="4991100"/>
          <p14:tracePt t="95830" x="3022600" y="4991100"/>
          <p14:tracePt t="95843" x="3041650" y="4991100"/>
          <p14:tracePt t="95859" x="3054350" y="4991100"/>
          <p14:tracePt t="95873" x="3067050" y="4984750"/>
          <p14:tracePt t="95890" x="3079750" y="4984750"/>
          <p14:tracePt t="95907" x="3105150" y="4984750"/>
          <p14:tracePt t="95907" x="3111500" y="4984750"/>
          <p14:tracePt t="95934" x="3117850" y="4984750"/>
          <p14:tracePt t="95934" x="3124200" y="4984750"/>
          <p14:tracePt t="95949" x="3130550" y="4984750"/>
          <p14:tracePt t="95960" x="3136900" y="4984750"/>
          <p14:tracePt t="95974" x="3149600" y="4984750"/>
          <p14:tracePt t="95994" x="3155950" y="4984750"/>
          <p14:tracePt t="96008" x="3162300" y="4984750"/>
          <p14:tracePt t="96023" x="3168650" y="4984750"/>
          <p14:tracePt t="96040" x="3175000" y="4984750"/>
          <p14:tracePt t="96056" x="3194050" y="4984750"/>
          <p14:tracePt t="96079" x="3206750" y="4984750"/>
          <p14:tracePt t="96079" x="3213100" y="4984750"/>
          <p14:tracePt t="96101" x="3219450" y="4984750"/>
          <p14:tracePt t="96108" x="3232150" y="4984750"/>
          <p14:tracePt t="96123" x="3251200" y="4984750"/>
          <p14:tracePt t="96146" x="3263900" y="4984750"/>
          <p14:tracePt t="96160" x="3276600" y="4984750"/>
          <p14:tracePt t="96174" x="3289300" y="4984750"/>
          <p14:tracePt t="96191" x="3302000" y="4984750"/>
          <p14:tracePt t="96207" x="3321050" y="4991100"/>
          <p14:tracePt t="96232" x="3327400" y="4991100"/>
          <p14:tracePt t="96232" x="3333750" y="4991100"/>
          <p14:tracePt t="96249" x="3340100" y="4991100"/>
          <p14:tracePt t="96258" x="3352800" y="4991100"/>
          <p14:tracePt t="96273" x="3371850" y="4991100"/>
          <p14:tracePt t="96297" x="3378200" y="4991100"/>
          <p14:tracePt t="96307" x="3390900" y="4991100"/>
          <p14:tracePt t="96323" x="3403600" y="4991100"/>
          <p14:tracePt t="96341" x="3416300" y="4991100"/>
          <p14:tracePt t="96357" x="3429000" y="4997450"/>
          <p14:tracePt t="96357" x="3435350" y="4997450"/>
          <p14:tracePt t="96395" x="3441700" y="4997450"/>
          <p14:tracePt t="96399" x="3448050" y="4997450"/>
          <p14:tracePt t="96407" x="3454400" y="4997450"/>
          <p14:tracePt t="96423" x="3467100" y="4997450"/>
          <p14:tracePt t="96462" x="3473450" y="4997450"/>
          <p14:tracePt t="96478" x="3479800" y="4997450"/>
          <p14:tracePt t="96493" x="3486150" y="4997450"/>
          <p14:tracePt t="96498" x="3492500" y="4997450"/>
          <p14:tracePt t="96506" x="3505200" y="4997450"/>
          <p14:tracePt t="96506" x="3511550" y="4997450"/>
          <p14:tracePt t="96544" x="3517900" y="4997450"/>
          <p14:tracePt t="96549" x="3524250" y="4997450"/>
          <p14:tracePt t="96558" x="3530600" y="4991100"/>
          <p14:tracePt t="96573" x="3549650" y="4991100"/>
          <p14:tracePt t="96596" x="3562350" y="4991100"/>
          <p14:tracePt t="96609" x="3575050" y="4991100"/>
          <p14:tracePt t="96623" x="3587750" y="4991100"/>
          <p14:tracePt t="96640" x="3594100" y="4997450"/>
          <p14:tracePt t="96656" x="3613150" y="4997450"/>
          <p14:tracePt t="96656" x="3619500" y="4997450"/>
          <p14:tracePt t="96685" x="3625850" y="4997450"/>
          <p14:tracePt t="96694" x="3644900" y="4997450"/>
          <p14:tracePt t="96708" x="3663950" y="4997450"/>
          <p14:tracePt t="96723" x="3689350" y="5003800"/>
          <p14:tracePt t="96746" x="3708400" y="5003800"/>
          <p14:tracePt t="96759" x="3721100" y="5003800"/>
          <p14:tracePt t="96774" x="3740150" y="5003800"/>
          <p14:tracePt t="96791" x="3752850" y="5010150"/>
          <p14:tracePt t="96806" x="3784600" y="5010150"/>
          <p14:tracePt t="96806" x="3797300" y="5016500"/>
          <p14:tracePt t="96836" x="3810000" y="5016500"/>
          <p14:tracePt t="96843" x="3829050" y="5022850"/>
          <p14:tracePt t="96843" x="3841750" y="5029200"/>
          <p14:tracePt t="96865" x="3854450" y="5029200"/>
          <p14:tracePt t="96872" x="3886200" y="5035550"/>
          <p14:tracePt t="96896" x="3898900" y="5035550"/>
          <p14:tracePt t="96911" x="3917950" y="5041900"/>
          <p14:tracePt t="96923" x="3937000" y="5048250"/>
          <p14:tracePt t="96940" x="3956050" y="5054600"/>
          <p14:tracePt t="96957" x="3975100" y="5054600"/>
          <p14:tracePt t="96973" x="4013200" y="5060950"/>
          <p14:tracePt t="97001" x="4032250" y="5060950"/>
          <p14:tracePt t="97017" x="4038600" y="5067300"/>
          <p14:tracePt t="97017" x="4044950" y="5067300"/>
          <p14:tracePt t="97029" x="4057650" y="5067300"/>
          <p14:tracePt t="97046" x="4064000" y="5067300"/>
          <p14:tracePt t="97056" x="4076700" y="5067300"/>
          <p14:tracePt t="97074" x="4089400" y="5067300"/>
          <p14:tracePt t="97090" x="4095750" y="5067300"/>
          <p14:tracePt t="97107" x="4108450" y="5067300"/>
          <p14:tracePt t="97123" x="4121150" y="5067300"/>
          <p14:tracePt t="97141" x="4133850" y="5067300"/>
          <p14:tracePt t="97159" x="4146550" y="5067300"/>
          <p14:tracePt t="97174" x="4152900" y="5067300"/>
          <p14:tracePt t="97190" x="4171950" y="5067300"/>
          <p14:tracePt t="97212" x="4178300" y="5067300"/>
          <p14:tracePt t="97225" x="4191000" y="5060950"/>
          <p14:tracePt t="97241" x="4203700" y="5060950"/>
          <p14:tracePt t="97257" x="4216400" y="5060950"/>
          <p14:tracePt t="97273" x="4235450" y="5060950"/>
          <p14:tracePt t="97273" x="4241800" y="5060950"/>
          <p14:tracePt t="97300" x="4248150" y="5060950"/>
          <p14:tracePt t="97308" x="4260850" y="5054600"/>
          <p14:tracePt t="97325" x="4273550" y="5054600"/>
          <p14:tracePt t="97340" x="4286250" y="5054600"/>
          <p14:tracePt t="97361" x="4298950" y="5048250"/>
          <p14:tracePt t="97375" x="4318000" y="5048250"/>
          <p14:tracePt t="97391" x="4330700" y="5048250"/>
          <p14:tracePt t="97407" x="4349750" y="5041900"/>
          <p14:tracePt t="97424" x="4368800" y="5041900"/>
          <p14:tracePt t="97424" x="4375150" y="5041900"/>
          <p14:tracePt t="97451" x="4381500" y="5041900"/>
          <p14:tracePt t="97459" x="4394200" y="5041900"/>
          <p14:tracePt t="97474" x="4413250" y="5041900"/>
          <p14:tracePt t="97490" x="4432300" y="5041900"/>
          <p14:tracePt t="97512" x="4451350" y="5041900"/>
          <p14:tracePt t="97525" x="4470400" y="5041900"/>
          <p14:tracePt t="97541" x="4495800" y="5041900"/>
          <p14:tracePt t="97557" x="4508500" y="5041900"/>
          <p14:tracePt t="97573" x="4533900" y="5035550"/>
          <p14:tracePt t="97573" x="4540250" y="5035550"/>
          <p14:tracePt t="97601" x="4552950" y="5035550"/>
          <p14:tracePt t="97609" x="4572000" y="5029200"/>
          <p14:tracePt t="97623" x="4603750" y="5022850"/>
          <p14:tracePt t="97647" x="4629150" y="5022850"/>
          <p14:tracePt t="97661" x="4654550" y="5016500"/>
          <p14:tracePt t="97674" x="4679950" y="5010150"/>
          <p14:tracePt t="97690" x="4699000" y="5010150"/>
          <p14:tracePt t="97706" x="4724400" y="5010150"/>
          <p14:tracePt t="97723" x="4762500" y="5003800"/>
          <p14:tracePt t="97723" x="4775200" y="5003800"/>
          <p14:tracePt t="97750" x="4787900" y="5003800"/>
          <p14:tracePt t="97760" x="4813300" y="5003800"/>
          <p14:tracePt t="97774" x="4838700" y="5003800"/>
          <p14:tracePt t="97774" x="4851400" y="5003800"/>
          <p14:tracePt t="97795" x="4876800" y="5003800"/>
          <p14:tracePt t="97811" x="4895850" y="5003800"/>
          <p14:tracePt t="97825" x="4927600" y="5003800"/>
          <p14:tracePt t="97840" x="4946650" y="4997450"/>
          <p14:tracePt t="97855" x="4972050" y="4997450"/>
          <p14:tracePt t="97873" x="4997450" y="4997450"/>
          <p14:tracePt t="97873" x="5010150" y="4997450"/>
          <p14:tracePt t="97900" x="5022850" y="4997450"/>
          <p14:tracePt t="97900" x="5035550" y="4997450"/>
          <p14:tracePt t="97917" x="5048250" y="4991100"/>
          <p14:tracePt t="97924" x="5073650" y="4991100"/>
          <p14:tracePt t="97939" x="5111750" y="4991100"/>
          <p14:tracePt t="97962" x="5124450" y="4991100"/>
          <p14:tracePt t="97976" x="5143500" y="4991100"/>
          <p14:tracePt t="97991" x="5162550" y="4997450"/>
          <p14:tracePt t="98006" x="5181600" y="4997450"/>
          <p14:tracePt t="98023" x="5200650" y="4997450"/>
          <p14:tracePt t="98023" x="5219700" y="4997450"/>
          <p14:tracePt t="98052" x="5238750" y="4997450"/>
          <p14:tracePt t="98068" x="5251450" y="4997450"/>
          <p14:tracePt t="98074" x="5270500" y="5003800"/>
          <p14:tracePt t="98074" x="5283200" y="5003800"/>
          <p14:tracePt t="98095" x="5302250" y="5003800"/>
          <p14:tracePt t="98111" x="5321300" y="5010150"/>
          <p14:tracePt t="98124" x="5340350" y="5010150"/>
          <p14:tracePt t="98140" x="5365750" y="5010150"/>
          <p14:tracePt t="98156" x="5384800" y="5010150"/>
          <p14:tracePt t="98173" x="5403850" y="5010150"/>
          <p14:tracePt t="98190" x="5454650" y="5010150"/>
          <p14:tracePt t="98217" x="5480050" y="5010150"/>
          <p14:tracePt t="98233" x="5492750" y="5010150"/>
          <p14:tracePt t="98239" x="5518150" y="5016500"/>
          <p14:tracePt t="98239" x="5537200" y="5016500"/>
          <p14:tracePt t="98262" x="5562600" y="5016500"/>
          <p14:tracePt t="98276" x="5594350" y="5016500"/>
          <p14:tracePt t="98290" x="5619750" y="5016500"/>
          <p14:tracePt t="98306" x="5651500" y="5016500"/>
          <p14:tracePt t="98323" x="5676900" y="5016500"/>
          <p14:tracePt t="98340" x="5715000" y="5016500"/>
          <p14:tracePt t="98340" x="5727700" y="5016500"/>
          <p14:tracePt t="98367" x="5740400" y="5016500"/>
          <p14:tracePt t="98375" x="5765800" y="5016500"/>
          <p14:tracePt t="98390" x="5797550" y="5016500"/>
          <p14:tracePt t="98390" x="5810250" y="5016500"/>
          <p14:tracePt t="98410" x="5835650" y="5016500"/>
          <p14:tracePt t="98427" x="5861050" y="5016500"/>
          <p14:tracePt t="98441" x="5886450" y="5016500"/>
          <p14:tracePt t="98456" x="5911850" y="5016500"/>
          <p14:tracePt t="98473" x="5937250" y="5016500"/>
          <p14:tracePt t="98489" x="5981700" y="5010150"/>
          <p14:tracePt t="98489" x="6000750" y="5010150"/>
          <p14:tracePt t="98516" x="6013450" y="5003800"/>
          <p14:tracePt t="98524" x="6045200" y="5003800"/>
          <p14:tracePt t="98540" x="6070600" y="4997450"/>
          <p14:tracePt t="98556" x="6108700" y="4997450"/>
          <p14:tracePt t="98577" x="6134100" y="4991100"/>
          <p14:tracePt t="98589" x="6165850" y="4991100"/>
          <p14:tracePt t="98605" x="6191250" y="4984750"/>
          <p14:tracePt t="98622" x="6216650" y="4984750"/>
          <p14:tracePt t="98638" x="6254750" y="4978400"/>
          <p14:tracePt t="98638" x="6267450" y="4972050"/>
          <p14:tracePt t="98667" x="6280150" y="4972050"/>
          <p14:tracePt t="98673" x="6324600" y="4965700"/>
          <p14:tracePt t="98696" x="6337300" y="4965700"/>
          <p14:tracePt t="98706" x="6369050" y="4959350"/>
          <p14:tracePt t="98727" x="6400800" y="4959350"/>
          <p14:tracePt t="98742" x="6426200" y="4953000"/>
          <p14:tracePt t="98755" x="6451600" y="4953000"/>
          <p14:tracePt t="98772" x="6483350" y="4946650"/>
          <p14:tracePt t="98792" x="6496050" y="4946650"/>
          <p14:tracePt t="98811" x="6521450" y="4946650"/>
          <p14:tracePt t="98825" x="6546850" y="4946650"/>
          <p14:tracePt t="98840" x="6572250" y="4946650"/>
          <p14:tracePt t="98855" x="6604000" y="4946650"/>
          <p14:tracePt t="98876" x="6623050" y="4946650"/>
          <p14:tracePt t="98892" x="6642100" y="4946650"/>
          <p14:tracePt t="98905" x="6661150" y="4946650"/>
          <p14:tracePt t="98923" x="6680200" y="4946650"/>
          <p14:tracePt t="98939" x="6711950" y="4940300"/>
          <p14:tracePt t="98939" x="6724650" y="4940300"/>
          <p14:tracePt t="98968" x="6737350" y="4940300"/>
          <p14:tracePt t="98974" x="6756400" y="4940300"/>
          <p14:tracePt t="98990" x="6775450" y="4940300"/>
          <p14:tracePt t="99005" x="6813550" y="4933950"/>
          <p14:tracePt t="99027" x="6832600" y="4933950"/>
          <p14:tracePt t="99040" x="6858000" y="4933950"/>
          <p14:tracePt t="99055" x="6883400" y="4927600"/>
          <p14:tracePt t="99072" x="6902450" y="4927600"/>
          <p14:tracePt t="99089" x="6927850" y="4927600"/>
          <p14:tracePt t="99106" x="6965950" y="4927600"/>
          <p14:tracePt t="99106" x="6972300" y="4927600"/>
          <p14:tracePt t="99130" x="6985000" y="4927600"/>
          <p14:tracePt t="99141" x="7010400" y="4921250"/>
          <p14:tracePt t="99156" x="7042150" y="4921250"/>
          <p14:tracePt t="99178" x="7061200" y="4921250"/>
          <p14:tracePt t="99189" x="7086600" y="4914900"/>
          <p14:tracePt t="99206" x="7112000" y="4914900"/>
          <p14:tracePt t="99221" x="7131050" y="4914900"/>
          <p14:tracePt t="99238" x="7150100" y="4914900"/>
          <p14:tracePt t="99255" x="7181850" y="4914900"/>
          <p14:tracePt t="99280" x="7188200" y="4914900"/>
          <p14:tracePt t="99290" x="7200900" y="4914900"/>
          <p14:tracePt t="99306" x="7213600" y="4914900"/>
          <p14:tracePt t="99322" x="7239000" y="4914900"/>
          <p14:tracePt t="99342" x="7251700" y="4914900"/>
          <p14:tracePt t="99356" x="7264400" y="4914900"/>
          <p14:tracePt t="99372" x="7277100" y="4914900"/>
          <p14:tracePt t="99389" x="7289800" y="4914900"/>
          <p14:tracePt t="99406" x="7302500" y="4921250"/>
          <p14:tracePt t="99406" x="7308850" y="4921250"/>
          <p14:tracePt t="99430" x="7315200" y="4921250"/>
          <p14:tracePt t="99439" x="7327900" y="4921250"/>
          <p14:tracePt t="99456" x="7340600" y="4921250"/>
          <p14:tracePt t="99456" x="7353300" y="4921250"/>
          <p14:tracePt t="99478" x="7366000" y="4921250"/>
          <p14:tracePt t="99492" x="7385050" y="4921250"/>
          <p14:tracePt t="99505" x="7397750" y="4914900"/>
          <p14:tracePt t="99522" x="7416800" y="4914900"/>
          <p14:tracePt t="99538" x="7435850" y="4914900"/>
          <p14:tracePt t="99556" x="7461250" y="4914900"/>
          <p14:tracePt t="99556" x="7467600" y="4914900"/>
          <p14:tracePt t="99582" x="7480300" y="4914900"/>
          <p14:tracePt t="99590" x="7499350" y="4914900"/>
          <p14:tracePt t="99606" x="7524750" y="4914900"/>
          <p14:tracePt t="99622" x="7562850" y="4908550"/>
          <p14:tracePt t="99642" x="7581900" y="4908550"/>
          <p14:tracePt t="99656" x="7600950" y="4908550"/>
          <p14:tracePt t="99671" x="7620000" y="4908550"/>
          <p14:tracePt t="99689" x="7639050" y="4908550"/>
          <p14:tracePt t="99706" x="7670800" y="4908550"/>
          <p14:tracePt t="99706" x="7677150" y="4908550"/>
          <p14:tracePt t="99732" x="7689850" y="4908550"/>
          <p14:tracePt t="99740" x="7708900" y="4908550"/>
          <p14:tracePt t="99756" x="7721600" y="4908550"/>
          <p14:tracePt t="99771" x="7747000" y="4914900"/>
          <p14:tracePt t="99792" x="7766050" y="4914900"/>
          <p14:tracePt t="99806" x="7778750" y="4914900"/>
          <p14:tracePt t="99822" x="7797800" y="4914900"/>
          <p14:tracePt t="99838" x="7810500" y="4914900"/>
          <p14:tracePt t="99855" x="7842250" y="4908550"/>
          <p14:tracePt t="99855" x="7848600" y="4914900"/>
          <p14:tracePt t="99881" x="7854950" y="4914900"/>
          <p14:tracePt t="99891" x="7874000" y="4914900"/>
          <p14:tracePt t="99905" x="7893050" y="4914900"/>
          <p14:tracePt t="99921" x="7905750" y="4914900"/>
          <p14:tracePt t="99942" x="7912100" y="4914900"/>
          <p14:tracePt t="99975" x="7912100" y="4921250"/>
          <p14:tracePt t="99975" x="7905750" y="4927600"/>
          <p14:tracePt t="100000" x="0" y="0"/>
        </p14:tracePtLst>
        <p14:tracePtLst>
          <p14:tracePt t="100965" x="971550" y="5302250"/>
          <p14:tracePt t="100972" x="965200" y="5302250"/>
          <p14:tracePt t="100981" x="965200" y="5308600"/>
          <p14:tracePt t="100993" x="971550" y="5308600"/>
          <p14:tracePt t="101007" x="977900" y="5308600"/>
          <p14:tracePt t="101015" x="984250" y="5314950"/>
          <p14:tracePt t="101020" x="996950" y="5321300"/>
          <p14:tracePt t="101038" x="1022350" y="5321300"/>
          <p14:tracePt t="101054" x="1060450" y="5327650"/>
          <p14:tracePt t="101070" x="1117600" y="5334000"/>
          <p14:tracePt t="101091" x="1168400" y="5334000"/>
          <p14:tracePt t="101105" x="1219200" y="5334000"/>
          <p14:tracePt t="101120" x="1276350" y="5334000"/>
          <p14:tracePt t="101138" x="1365250" y="5340350"/>
          <p14:tracePt t="101157" x="1428750" y="5346700"/>
          <p14:tracePt t="101171" x="1498600" y="5353050"/>
          <p14:tracePt t="101188" x="1555750" y="5353050"/>
          <p14:tracePt t="101204" x="1612900" y="5353050"/>
          <p14:tracePt t="101220" x="1701800" y="5346700"/>
          <p14:tracePt t="101241" x="1752600" y="5340350"/>
          <p14:tracePt t="101257" x="1822450" y="5340350"/>
          <p14:tracePt t="101280" x="1860550" y="5346700"/>
          <p14:tracePt t="101294" x="1892300" y="5353050"/>
          <p14:tracePt t="101308" x="1924050" y="5353050"/>
          <p14:tracePt t="101323" x="1949450" y="5359400"/>
          <p14:tracePt t="101338" x="1968500" y="5365750"/>
          <p14:tracePt t="101355" x="1987550" y="5365750"/>
          <p14:tracePt t="101371" x="2006600" y="5365750"/>
          <p14:tracePt t="101371" x="2012950" y="5365750"/>
          <p14:tracePt t="101399" x="2019300" y="5372100"/>
          <p14:tracePt t="101433" x="2025650" y="5372100"/>
          <p14:tracePt t="101626" x="2025650" y="5378450"/>
          <p14:tracePt t="101626" x="2025650" y="5372100"/>
          <p14:tracePt t="101679" x="2025650" y="5378450"/>
          <p14:tracePt t="101694" x="2019300" y="5384800"/>
          <p14:tracePt t="101721" x="0" y="0"/>
        </p14:tracePtLst>
        <p14:tracePtLst>
          <p14:tracePt t="102294" x="2667000" y="5365750"/>
          <p14:tracePt t="102303" x="2679700" y="5365750"/>
          <p14:tracePt t="102307" x="2686050" y="5365750"/>
          <p14:tracePt t="102312" x="2698750" y="5365750"/>
          <p14:tracePt t="102321" x="2724150" y="5372100"/>
          <p14:tracePt t="102337" x="2755900" y="5372100"/>
          <p14:tracePt t="102354" x="2806700" y="5378450"/>
          <p14:tracePt t="102372" x="2844800" y="5384800"/>
          <p14:tracePt t="102390" x="2882900" y="5384800"/>
          <p14:tracePt t="102405" x="2927350" y="5391150"/>
          <p14:tracePt t="102422" x="2971800" y="5391150"/>
          <p14:tracePt t="102422" x="2990850" y="5391150"/>
          <p14:tracePt t="102422" x="3022600" y="5391150"/>
          <p14:tracePt t="102450" x="3073400" y="5384800"/>
          <p14:tracePt t="102466" x="3098800" y="5378450"/>
          <p14:tracePt t="102474" x="3187700" y="5372100"/>
          <p14:tracePt t="102496" x="3238500" y="5365750"/>
          <p14:tracePt t="102510" x="3295650" y="5365750"/>
          <p14:tracePt t="102523" x="3346450" y="5365750"/>
          <p14:tracePt t="102540" x="3403600" y="5365750"/>
          <p14:tracePt t="102554" x="3454400" y="5372100"/>
          <p14:tracePt t="102571" x="3498850" y="5378450"/>
          <p14:tracePt t="102588" x="3568700" y="5384800"/>
          <p14:tracePt t="102588" x="3594100" y="5384800"/>
          <p14:tracePt t="102616" x="3619500" y="5384800"/>
          <p14:tracePt t="102624" x="3663950" y="5391150"/>
          <p14:tracePt t="102640" x="3702050" y="5391150"/>
          <p14:tracePt t="102654" x="3765550" y="5397500"/>
          <p14:tracePt t="102676" x="3810000" y="5397500"/>
          <p14:tracePt t="102690" x="3848100" y="5403850"/>
          <p14:tracePt t="102705" x="3886200" y="5410200"/>
          <p14:tracePt t="102721" x="3924300" y="5410200"/>
          <p14:tracePt t="102738" x="3975100" y="5416550"/>
          <p14:tracePt t="102738" x="3994150" y="5416550"/>
          <p14:tracePt t="102766" x="4006850" y="5422900"/>
          <p14:tracePt t="102775" x="4032250" y="5416550"/>
          <p14:tracePt t="102790" x="4057650" y="5416550"/>
          <p14:tracePt t="102804" x="4095750" y="5416550"/>
          <p14:tracePt t="102826" x="4114800" y="5422900"/>
          <p14:tracePt t="102840" x="4140200" y="5422900"/>
          <p14:tracePt t="102855" x="4159250" y="5422900"/>
          <p14:tracePt t="102871" x="4178300" y="5422900"/>
          <p14:tracePt t="102888" x="4203700" y="5422900"/>
          <p14:tracePt t="102888" x="4216400" y="5422900"/>
          <p14:tracePt t="102916" x="4229100" y="5422900"/>
          <p14:tracePt t="102923" x="4248150" y="5422900"/>
          <p14:tracePt t="102939" x="4273550" y="5422900"/>
          <p14:tracePt t="102954" x="4298950" y="5429250"/>
          <p14:tracePt t="102975" x="4318000" y="5422900"/>
          <p14:tracePt t="102990" x="4337050" y="5429250"/>
          <p14:tracePt t="103004" x="4356100" y="5429250"/>
          <p14:tracePt t="103021" x="4381500" y="5429250"/>
          <p14:tracePt t="103038" x="4419600" y="5422900"/>
          <p14:tracePt t="103038" x="4425950" y="5422900"/>
          <p14:tracePt t="103066" x="4438650" y="5422900"/>
          <p14:tracePt t="103074" x="4464050" y="5422900"/>
          <p14:tracePt t="103089" x="4495800" y="5422900"/>
          <p14:tracePt t="103104" x="4527550" y="5416550"/>
          <p14:tracePt t="103126" x="4552950" y="5416550"/>
          <p14:tracePt t="103141" x="4578350" y="5416550"/>
          <p14:tracePt t="103155" x="4603750" y="5416550"/>
          <p14:tracePt t="103171" x="4629150" y="5416550"/>
          <p14:tracePt t="103188" x="4660900" y="5416550"/>
          <p14:tracePt t="103188" x="4673600" y="5416550"/>
          <p14:tracePt t="103217" x="4686300" y="5416550"/>
          <p14:tracePt t="103223" x="4705350" y="5416550"/>
          <p14:tracePt t="103240" x="4730750" y="5416550"/>
          <p14:tracePt t="103255" x="4762500" y="5416550"/>
          <p14:tracePt t="103276" x="4781550" y="5416550"/>
          <p14:tracePt t="103291" x="4806950" y="5416550"/>
          <p14:tracePt t="103307" x="4826000" y="5416550"/>
          <p14:tracePt t="103321" x="4845050" y="5416550"/>
          <p14:tracePt t="103338" x="4876800" y="5410200"/>
          <p14:tracePt t="103360" x="4902200" y="5410200"/>
          <p14:tracePt t="103374" x="4927600" y="5410200"/>
          <p14:tracePt t="103389" x="4953000" y="5410200"/>
          <p14:tracePt t="103404" x="4978400" y="5410200"/>
          <p14:tracePt t="103427" x="5003800" y="5410200"/>
          <p14:tracePt t="103440" x="5029200" y="5410200"/>
          <p14:tracePt t="103456" x="5048250" y="5410200"/>
          <p14:tracePt t="103471" x="5073650" y="5410200"/>
          <p14:tracePt t="103488" x="5105400" y="5410200"/>
          <p14:tracePt t="103488" x="5118100" y="5410200"/>
          <p14:tracePt t="103518" x="5137150" y="5410200"/>
          <p14:tracePt t="103531" x="5162550" y="5410200"/>
          <p14:tracePt t="103547" x="5187950" y="5410200"/>
          <p14:tracePt t="103560" x="5207000" y="5410200"/>
          <p14:tracePt t="103576" x="5232400" y="5410200"/>
          <p14:tracePt t="103590" x="5257800" y="5410200"/>
          <p14:tracePt t="103607" x="5283200" y="5410200"/>
          <p14:tracePt t="103621" x="5302250" y="5410200"/>
          <p14:tracePt t="103638" x="5327650" y="5410200"/>
          <p14:tracePt t="103654" x="5384800" y="5410200"/>
          <p14:tracePt t="103681" x="5397500" y="5410200"/>
          <p14:tracePt t="103690" x="5422900" y="5410200"/>
          <p14:tracePt t="103706" x="5448300" y="5403850"/>
          <p14:tracePt t="103706" x="5461000" y="5403850"/>
          <p14:tracePt t="103726" x="5480050" y="5403850"/>
          <p14:tracePt t="103741" x="5505450" y="5403850"/>
          <p14:tracePt t="103756" x="5530850" y="5403850"/>
          <p14:tracePt t="103772" x="5556250" y="5403850"/>
          <p14:tracePt t="103787" x="5581650" y="5397500"/>
          <p14:tracePt t="103804" x="5619750" y="5391150"/>
          <p14:tracePt t="103804" x="5632450" y="5391150"/>
          <p14:tracePt t="103831" x="5645150" y="5391150"/>
          <p14:tracePt t="103839" x="5670550" y="5391150"/>
          <p14:tracePt t="103839" x="5683250" y="5391150"/>
          <p14:tracePt t="103863" x="5695950" y="5391150"/>
          <p14:tracePt t="103863" x="5708650" y="5391150"/>
          <p14:tracePt t="103876" x="5734050" y="5391150"/>
          <p14:tracePt t="103891" x="5753100" y="5391150"/>
          <p14:tracePt t="103906" x="5778500" y="5391150"/>
          <p14:tracePt t="103922" x="5803900" y="5391150"/>
          <p14:tracePt t="103938" x="5829300" y="5391150"/>
          <p14:tracePt t="103955" x="5861050" y="5391150"/>
          <p14:tracePt t="103955" x="5873750" y="5391150"/>
          <p14:tracePt t="103982" x="5886450" y="5391150"/>
          <p14:tracePt t="103991" x="5905500" y="5391150"/>
          <p14:tracePt t="104005" x="5924550" y="5391150"/>
          <p14:tracePt t="104005" x="5937250" y="5391150"/>
          <p14:tracePt t="104027" x="5956300" y="5397500"/>
          <p14:tracePt t="104041" x="5975350" y="5397500"/>
          <p14:tracePt t="104056" x="5994400" y="5403850"/>
          <p14:tracePt t="104072" x="6019800" y="5403850"/>
          <p14:tracePt t="104087" x="6038850" y="5403850"/>
          <p14:tracePt t="104104" x="6064250" y="5403850"/>
          <p14:tracePt t="104104" x="6070600" y="5410200"/>
          <p14:tracePt t="104132" x="6083300" y="5410200"/>
          <p14:tracePt t="104140" x="6102350" y="5410200"/>
          <p14:tracePt t="104156" x="6127750" y="5410200"/>
          <p14:tracePt t="104178" x="6146800" y="5416550"/>
          <p14:tracePt t="104192" x="6159500" y="5416550"/>
          <p14:tracePt t="104206" x="6178550" y="5416550"/>
          <p14:tracePt t="104222" x="6197600" y="5416550"/>
          <p14:tracePt t="104237" x="6216650" y="5416550"/>
          <p14:tracePt t="104254" x="6242050" y="5416550"/>
          <p14:tracePt t="104254" x="6254750" y="5416550"/>
          <p14:tracePt t="104279" x="6261100" y="5416550"/>
          <p14:tracePt t="104290" x="6280150" y="5416550"/>
          <p14:tracePt t="104304" x="6299200" y="5416550"/>
          <p14:tracePt t="104321" x="6324600" y="5416550"/>
          <p14:tracePt t="104342" x="6350000" y="5416550"/>
          <p14:tracePt t="104355" x="6369050" y="5416550"/>
          <p14:tracePt t="104370" x="6388100" y="5416550"/>
          <p14:tracePt t="104387" x="6407150" y="5416550"/>
          <p14:tracePt t="104404" x="6432550" y="5416550"/>
          <p14:tracePt t="104426" x="6451600" y="5416550"/>
          <p14:tracePt t="104440" x="6470650" y="5416550"/>
          <p14:tracePt t="104455" x="6483350" y="5410200"/>
          <p14:tracePt t="104455" x="6496050" y="5410200"/>
          <p14:tracePt t="104476" x="6515100" y="5410200"/>
          <p14:tracePt t="104493" x="6527800" y="5403850"/>
          <p14:tracePt t="104505" x="6546850" y="5403850"/>
          <p14:tracePt t="104522" x="6565900" y="5397500"/>
          <p14:tracePt t="104537" x="6584950" y="5391150"/>
          <p14:tracePt t="104554" x="6597650" y="5391150"/>
          <p14:tracePt t="104570" x="6629400" y="5384800"/>
          <p14:tracePt t="104597" x="6635750" y="5384800"/>
          <p14:tracePt t="104606" x="6654800" y="5378450"/>
          <p14:tracePt t="104621" x="6667500" y="5372100"/>
          <p14:tracePt t="104642" x="6680200" y="5372100"/>
          <p14:tracePt t="104656" x="6686550" y="5372100"/>
          <p14:tracePt t="104670" x="6699250" y="5372100"/>
          <p14:tracePt t="104686" x="6711950" y="5372100"/>
          <p14:tracePt t="104704" x="6724650" y="5372100"/>
          <p14:tracePt t="104720" x="6743700" y="5372100"/>
          <p14:tracePt t="104720" x="6750050" y="5372100"/>
          <p14:tracePt t="104748" x="6756400" y="5372100"/>
          <p14:tracePt t="104756" x="6762750" y="5372100"/>
          <p14:tracePt t="104770" x="6781800" y="5372100"/>
          <p14:tracePt t="104792" x="6794500" y="5372100"/>
          <p14:tracePt t="104806" x="6807200" y="5372100"/>
          <p14:tracePt t="104822" x="6819900" y="5372100"/>
          <p14:tracePt t="104836" x="6832600" y="5372100"/>
          <p14:tracePt t="104853" x="6845300" y="5372100"/>
          <p14:tracePt t="104870" x="6870700" y="5372100"/>
          <p14:tracePt t="104870" x="6877050" y="5372100"/>
          <p14:tracePt t="104897" x="6883400" y="5372100"/>
          <p14:tracePt t="104906" x="6896100" y="5378450"/>
          <p14:tracePt t="104920" x="6908800" y="5378450"/>
          <p14:tracePt t="104920" x="6915150" y="5378450"/>
          <p14:tracePt t="104944" x="6927850" y="5378450"/>
          <p14:tracePt t="104957" x="6940550" y="5378450"/>
          <p14:tracePt t="104971" x="6959600" y="5384800"/>
          <p14:tracePt t="104987" x="6972300" y="5384800"/>
          <p14:tracePt t="105004" x="6985000" y="5384800"/>
          <p14:tracePt t="105021" x="7004050" y="5384800"/>
          <p14:tracePt t="105048" x="7010400" y="5384800"/>
          <p14:tracePt t="105056" x="7029450" y="5384800"/>
          <p14:tracePt t="105071" x="7048500" y="5384800"/>
          <p14:tracePt t="105071" x="7054850" y="5378450"/>
          <p14:tracePt t="105093" x="7073900" y="5378450"/>
          <p14:tracePt t="105108" x="7086600" y="5372100"/>
          <p14:tracePt t="105122" x="7099300" y="5372100"/>
          <p14:tracePt t="105137" x="7112000" y="5372100"/>
          <p14:tracePt t="105154" x="7124700" y="5372100"/>
          <p14:tracePt t="105170" x="7143750" y="5372100"/>
          <p14:tracePt t="105170" x="7150100" y="5372100"/>
          <p14:tracePt t="105199" x="7156450" y="5372100"/>
          <p14:tracePt t="105207" x="7169150" y="5372100"/>
          <p14:tracePt t="105221" x="7194550" y="5372100"/>
          <p14:tracePt t="105245" x="7213600" y="5365750"/>
          <p14:tracePt t="105259" x="7232650" y="5365750"/>
          <p14:tracePt t="105272" x="7258050" y="5372100"/>
          <p14:tracePt t="105289" x="7277100" y="5372100"/>
          <p14:tracePt t="105304" x="7296150" y="5378450"/>
          <p14:tracePt t="105320" x="7321550" y="5378450"/>
          <p14:tracePt t="105320" x="7334250" y="5378450"/>
          <p14:tracePt t="105349" x="7346950" y="5384800"/>
          <p14:tracePt t="105356" x="7366000" y="5384800"/>
          <p14:tracePt t="105372" x="7385050" y="5384800"/>
          <p14:tracePt t="105372" x="7391400" y="5384800"/>
          <p14:tracePt t="105392" x="7416800" y="5384800"/>
          <p14:tracePt t="105408" x="7435850" y="5384800"/>
          <p14:tracePt t="105422" x="7454900" y="5391150"/>
          <p14:tracePt t="105438" x="7480300" y="5391150"/>
          <p14:tracePt t="105454" x="7499350" y="5391150"/>
          <p14:tracePt t="105470" x="7531100" y="5397500"/>
          <p14:tracePt t="105470" x="7543800" y="5397500"/>
          <p14:tracePt t="105499" x="7556500" y="5391150"/>
          <p14:tracePt t="105504" x="7575550" y="5391150"/>
          <p14:tracePt t="105520" x="7600950" y="5391150"/>
          <p14:tracePt t="105520" x="7613650" y="5384800"/>
          <p14:tracePt t="105543" x="7645400" y="5384800"/>
          <p14:tracePt t="105558" x="7670800" y="5378450"/>
          <p14:tracePt t="105572" x="7696200" y="5378450"/>
          <p14:tracePt t="105588" x="7727950" y="5372100"/>
          <p14:tracePt t="105603" x="7759700" y="5365750"/>
          <p14:tracePt t="105620" x="7823200" y="5365750"/>
          <p14:tracePt t="105649" x="7835900" y="5359400"/>
          <p14:tracePt t="105655" x="7867650" y="5359400"/>
          <p14:tracePt t="105671" x="7899400" y="5359400"/>
          <p14:tracePt t="105671" x="7912100" y="5359400"/>
          <p14:tracePt t="105695" x="7937500" y="5359400"/>
          <p14:tracePt t="105708" x="7962900" y="5353050"/>
          <p14:tracePt t="105721" x="7981950" y="5353050"/>
          <p14:tracePt t="105737" x="8007350" y="5353050"/>
          <p14:tracePt t="105753" x="8026400" y="5359400"/>
          <p14:tracePt t="105771" x="8045450" y="5359400"/>
          <p14:tracePt t="105787" x="8070850" y="5365750"/>
          <p14:tracePt t="105814" x="8070850" y="5372100"/>
          <p14:tracePt t="105821" x="8077200" y="5384800"/>
          <p14:tracePt t="105821" x="8070850" y="5391150"/>
          <p14:tracePt t="105862" x="0" y="0"/>
        </p14:tracePtLst>
        <p14:tracePtLst>
          <p14:tracePt t="106913" x="984250" y="5822950"/>
          <p14:tracePt t="106918" x="996950" y="5822950"/>
          <p14:tracePt t="106928" x="1035050" y="5822950"/>
          <p14:tracePt t="106936" x="1073150" y="5822950"/>
          <p14:tracePt t="106952" x="1117600" y="5816600"/>
          <p14:tracePt t="106969" x="1155700" y="5816600"/>
          <p14:tracePt t="106985" x="1206500" y="5822950"/>
          <p14:tracePt t="107003" x="1282700" y="5822950"/>
          <p14:tracePt t="107022" x="1333500" y="5829300"/>
          <p14:tracePt t="107036" x="1390650" y="5829300"/>
          <p14:tracePt t="107052" x="1441450" y="5829300"/>
          <p14:tracePt t="107069" x="1466850" y="5829300"/>
          <p14:tracePt t="107087" x="1536700" y="5835650"/>
          <p14:tracePt t="107102" x="1593850" y="5842000"/>
          <p14:tracePt t="107118" x="1644650" y="5842000"/>
          <p14:tracePt t="107135" x="1695450" y="5842000"/>
          <p14:tracePt t="107152" x="1752600" y="5848350"/>
          <p14:tracePt t="107172" x="1790700" y="5848350"/>
          <p14:tracePt t="107186" x="1828800" y="5848350"/>
          <p14:tracePt t="107202" x="1866900" y="5854700"/>
          <p14:tracePt t="107218" x="1911350" y="5861050"/>
          <p14:tracePt t="107237" x="1943100" y="5861050"/>
          <p14:tracePt t="107251" x="1974850" y="5867400"/>
          <p14:tracePt t="107268" x="2006600" y="5867400"/>
          <p14:tracePt t="107285" x="2038350" y="5867400"/>
          <p14:tracePt t="107302" x="2082800" y="5867400"/>
          <p14:tracePt t="107321" x="2114550" y="5867400"/>
          <p14:tracePt t="107336" x="2146300" y="5867400"/>
          <p14:tracePt t="107352" x="2171700" y="5873750"/>
          <p14:tracePt t="107369" x="2216150" y="5873750"/>
          <p14:tracePt t="107386" x="2254250" y="5873750"/>
          <p14:tracePt t="107401" x="2273300" y="5873750"/>
          <p14:tracePt t="107418" x="2292350" y="5873750"/>
          <p14:tracePt t="107435" x="2343150" y="5867400"/>
          <p14:tracePt t="107452" x="2406650" y="5867400"/>
          <p14:tracePt t="107472" x="2444750" y="5867400"/>
          <p14:tracePt t="107485" x="2476500" y="5867400"/>
          <p14:tracePt t="107502" x="2520950" y="5861050"/>
          <p14:tracePt t="107524" x="2552700" y="5861050"/>
          <p14:tracePt t="107539" x="2590800" y="5861050"/>
          <p14:tracePt t="107554" x="2622550" y="5861050"/>
          <p14:tracePt t="107570" x="2654300" y="5861050"/>
          <p14:tracePt t="107587" x="2686050" y="5861050"/>
          <p14:tracePt t="107602" x="2730500" y="5854700"/>
          <p14:tracePt t="107602" x="2749550" y="5854700"/>
          <p14:tracePt t="107630" x="2762250" y="5854700"/>
          <p14:tracePt t="107638" x="2794000" y="5854700"/>
          <p14:tracePt t="107653" x="2832100" y="5848350"/>
          <p14:tracePt t="107675" x="2863850" y="5848350"/>
          <p14:tracePt t="107690" x="2895600" y="5848350"/>
          <p14:tracePt t="107704" x="2927350" y="5842000"/>
          <p14:tracePt t="107720" x="2952750" y="5842000"/>
          <p14:tracePt t="107737" x="2984500" y="5835650"/>
          <p14:tracePt t="107752" x="3022600" y="5835650"/>
          <p14:tracePt t="107752" x="3035300" y="5835650"/>
          <p14:tracePt t="107779" x="3048000" y="5835650"/>
          <p14:tracePt t="107787" x="3079750" y="5835650"/>
          <p14:tracePt t="107803" x="3111500" y="5829300"/>
          <p14:tracePt t="107826" x="3136900" y="5829300"/>
          <p14:tracePt t="107839" x="3162300" y="5829300"/>
          <p14:tracePt t="107853" x="3181350" y="5829300"/>
          <p14:tracePt t="107870" x="3206750" y="5822950"/>
          <p14:tracePt t="107886" x="3232150" y="5822950"/>
          <p14:tracePt t="107886" x="3244850" y="5822950"/>
          <p14:tracePt t="107909" x="3270250" y="5822950"/>
          <p14:tracePt t="107909" x="3282950" y="5822950"/>
          <p14:tracePt t="107932" x="3314700" y="5822950"/>
          <p14:tracePt t="107946" x="3352800" y="5822950"/>
          <p14:tracePt t="107960" x="3390900" y="5822950"/>
          <p14:tracePt t="107976" x="3429000" y="5816600"/>
          <p14:tracePt t="107989" x="3467100" y="5810250"/>
          <p14:tracePt t="108004" x="3505200" y="5810250"/>
          <p14:tracePt t="108019" x="3543300" y="5810250"/>
          <p14:tracePt t="108036" x="3575050" y="5810250"/>
          <p14:tracePt t="108053" x="3625850" y="5816600"/>
          <p14:tracePt t="108053" x="3638550" y="5816600"/>
          <p14:tracePt t="108081" x="3657600" y="5822950"/>
          <p14:tracePt t="108088" x="3695700" y="5829300"/>
          <p14:tracePt t="108103" x="3714750" y="5829300"/>
          <p14:tracePt t="108120" x="3752850" y="5842000"/>
          <p14:tracePt t="108142" x="3790950" y="5842000"/>
          <p14:tracePt t="108155" x="3829050" y="5848350"/>
          <p14:tracePt t="108169" x="3860800" y="5848350"/>
          <p14:tracePt t="108186" x="3892550" y="5848350"/>
          <p14:tracePt t="108202" x="3930650" y="5848350"/>
          <p14:tracePt t="108202" x="3943350" y="5848350"/>
          <p14:tracePt t="108232" x="3956050" y="5848350"/>
          <p14:tracePt t="108239" x="3981450" y="5842000"/>
          <p14:tracePt t="108254" x="4006850" y="5842000"/>
          <p14:tracePt t="108269" x="4032250" y="5842000"/>
          <p14:tracePt t="108292" x="4044950" y="5842000"/>
          <p14:tracePt t="108305" x="4057650" y="5842000"/>
          <p14:tracePt t="108319" x="4064000" y="5848350"/>
          <p14:tracePt t="108336" x="4070350" y="5848350"/>
          <p14:tracePt t="108353" x="4076700" y="5848350"/>
          <p14:tracePt t="108370" x="4083050" y="5848350"/>
          <p14:tracePt t="108390" x="4089400" y="5848350"/>
          <p14:tracePt t="108404" x="4095750" y="5848350"/>
          <p14:tracePt t="108444" x="4102100" y="5848350"/>
          <p14:tracePt t="108459" x="4108450" y="5848350"/>
          <p14:tracePt t="108464" x="4114800" y="5854700"/>
          <p14:tracePt t="108491"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lstStyle/>
          <a:p>
            <a:r>
              <a:rPr lang="en-US" dirty="0" smtClean="0"/>
              <a:t>Generalization of XOR Encryption</a:t>
            </a:r>
            <a:endParaRPr lang="en-US" dirty="0"/>
          </a:p>
        </p:txBody>
      </p:sp>
      <p:sp>
        <p:nvSpPr>
          <p:cNvPr id="3" name="Content Placeholder 2"/>
          <p:cNvSpPr>
            <a:spLocks noGrp="1"/>
          </p:cNvSpPr>
          <p:nvPr>
            <p:ph idx="1"/>
          </p:nvPr>
        </p:nvSpPr>
        <p:spPr>
          <a:xfrm>
            <a:off x="179512" y="476672"/>
            <a:ext cx="8640960" cy="6381328"/>
          </a:xfrm>
        </p:spPr>
        <p:txBody>
          <a:bodyPr>
            <a:normAutofit/>
          </a:bodyPr>
          <a:lstStyle/>
          <a:p>
            <a:endParaRPr lang="en-US" dirty="0"/>
          </a:p>
          <a:p>
            <a:pPr marL="0" indent="0">
              <a:buNone/>
            </a:pPr>
            <a:endParaRPr lang="en-US" dirty="0" smtClean="0"/>
          </a:p>
          <a:p>
            <a:endParaRPr lang="en-US" dirty="0" smtClean="0"/>
          </a:p>
          <a:p>
            <a:pPr marL="0" indent="0">
              <a:buNone/>
            </a:pPr>
            <a:endParaRPr lang="en-CA" sz="2100" dirty="0"/>
          </a:p>
          <a:p>
            <a:r>
              <a:rPr lang="en-CA" sz="2400" b="1" dirty="0" smtClean="0"/>
              <a:t>Procedure: </a:t>
            </a:r>
          </a:p>
          <a:p>
            <a:pPr lvl="1"/>
            <a:r>
              <a:rPr lang="en-CA" sz="2000" dirty="0" smtClean="0"/>
              <a:t>Alice and Bob get access to a set of, </a:t>
            </a:r>
            <a:r>
              <a:rPr lang="en-CA" sz="2000" dirty="0"/>
              <a:t>say </a:t>
            </a:r>
            <a:r>
              <a:rPr lang="en-CA" sz="2000" i="1" dirty="0" smtClean="0">
                <a:latin typeface="Times New Roman" panose="02020603050405020304" pitchFamily="18" charset="0"/>
                <a:cs typeface="Times New Roman" panose="02020603050405020304" pitchFamily="18" charset="0"/>
              </a:rPr>
              <a:t>n</a:t>
            </a:r>
            <a:r>
              <a:rPr lang="en-CA" sz="2000" dirty="0" smtClean="0"/>
              <a:t>, shared random phase </a:t>
            </a:r>
            <a:r>
              <a:rPr lang="en-CA" sz="2000" dirty="0"/>
              <a:t>values </a:t>
            </a:r>
            <a:r>
              <a:rPr lang="en-CA" sz="2000" dirty="0" smtClean="0"/>
              <a:t>known only to the two of them. </a:t>
            </a:r>
          </a:p>
          <a:p>
            <a:pPr lvl="2"/>
            <a:r>
              <a:rPr lang="en-CA" sz="1600" dirty="0" smtClean="0"/>
              <a:t>Shared phase values may have small errors from one party to the other one. </a:t>
            </a:r>
          </a:p>
          <a:p>
            <a:pPr lvl="1"/>
            <a:r>
              <a:rPr lang="en-CA" sz="2000" dirty="0" smtClean="0"/>
              <a:t>Alice (master) generates a set of </a:t>
            </a:r>
            <a:r>
              <a:rPr lang="en-CA" sz="2000" i="1" dirty="0" smtClean="0">
                <a:latin typeface="Times New Roman" panose="02020603050405020304" pitchFamily="18" charset="0"/>
                <a:cs typeface="Times New Roman" panose="02020603050405020304" pitchFamily="18" charset="0"/>
              </a:rPr>
              <a:t>n</a:t>
            </a:r>
            <a:r>
              <a:rPr lang="en-CA" sz="2000" dirty="0"/>
              <a:t> </a:t>
            </a:r>
            <a:r>
              <a:rPr lang="en-CA" sz="2000" dirty="0" smtClean="0"/>
              <a:t>PSK constellation points with random data, rotate each of them with one of the shared phase values, and sends the rotated PSK constellation  points to Bob (slave). </a:t>
            </a:r>
            <a:endParaRPr lang="en-CA" sz="2000" dirty="0"/>
          </a:p>
          <a:p>
            <a:pPr lvl="1"/>
            <a:r>
              <a:rPr lang="en-CA" sz="2000" dirty="0" smtClean="0"/>
              <a:t>Bob, knowing the shared phase values, de-rotates the PSK constellations,  and recovers its data. </a:t>
            </a:r>
          </a:p>
          <a:p>
            <a:pPr lvl="1"/>
            <a:r>
              <a:rPr lang="en-CA" sz="2000" dirty="0" smtClean="0"/>
              <a:t>Assuming a </a:t>
            </a:r>
            <a:r>
              <a:rPr lang="en-CA" sz="2000" i="1" dirty="0">
                <a:latin typeface="Times New Roman" panose="02020603050405020304" pitchFamily="18" charset="0"/>
              </a:rPr>
              <a:t>2</a:t>
            </a:r>
            <a:r>
              <a:rPr lang="en-CA" sz="2000" i="1" baseline="30000" dirty="0">
                <a:latin typeface="Times New Roman" panose="02020603050405020304" pitchFamily="18" charset="0"/>
              </a:rPr>
              <a:t>m</a:t>
            </a:r>
            <a:r>
              <a:rPr lang="en-CA" sz="2000" dirty="0"/>
              <a:t>-PSK </a:t>
            </a:r>
            <a:r>
              <a:rPr lang="en-CA" sz="2000" dirty="0" smtClean="0"/>
              <a:t>modulation and a FEC of rate </a:t>
            </a:r>
            <a:r>
              <a:rPr lang="en-CA" sz="2000" i="1" dirty="0" smtClean="0">
                <a:latin typeface="Times New Roman" panose="02020603050405020304" pitchFamily="18" charset="0"/>
                <a:cs typeface="Times New Roman" panose="02020603050405020304" pitchFamily="18" charset="0"/>
              </a:rPr>
              <a:t>r</a:t>
            </a:r>
            <a:r>
              <a:rPr lang="en-CA" sz="2000" dirty="0" smtClean="0"/>
              <a:t>,  </a:t>
            </a:r>
            <a:r>
              <a:rPr lang="en-CA" sz="2000" dirty="0"/>
              <a:t>a</a:t>
            </a:r>
            <a:r>
              <a:rPr lang="en-CA" sz="2000" dirty="0" smtClean="0"/>
              <a:t>fter detection both units will have access to a secure key  </a:t>
            </a:r>
            <a:r>
              <a:rPr lang="en-CA" sz="2000" dirty="0"/>
              <a:t>of size  </a:t>
            </a:r>
            <a:r>
              <a:rPr lang="en-CA" sz="2000" i="1" dirty="0" smtClean="0">
                <a:latin typeface="Times New Roman" panose="02020603050405020304" pitchFamily="18" charset="0"/>
                <a:cs typeface="Times New Roman" panose="02020603050405020304" pitchFamily="18" charset="0"/>
              </a:rPr>
              <a:t>m </a:t>
            </a:r>
            <a:r>
              <a:rPr lang="en-CA" sz="2000" dirty="0" smtClean="0"/>
              <a:t>x </a:t>
            </a:r>
            <a:r>
              <a:rPr lang="en-CA" sz="2000" i="1" dirty="0" smtClean="0">
                <a:latin typeface="Times New Roman" panose="02020603050405020304" pitchFamily="18" charset="0"/>
                <a:cs typeface="Times New Roman" panose="02020603050405020304" pitchFamily="18" charset="0"/>
              </a:rPr>
              <a:t>n </a:t>
            </a:r>
            <a:r>
              <a:rPr lang="en-CA" sz="2000" dirty="0" smtClean="0"/>
              <a:t>x </a:t>
            </a:r>
            <a:r>
              <a:rPr lang="en-CA" sz="2000" i="1" dirty="0" smtClean="0">
                <a:latin typeface="Times New Roman" panose="02020603050405020304" pitchFamily="18" charset="0"/>
                <a:cs typeface="Times New Roman" panose="02020603050405020304" pitchFamily="18" charset="0"/>
              </a:rPr>
              <a:t>r</a:t>
            </a:r>
            <a:r>
              <a:rPr lang="en-CA" sz="2000" dirty="0" smtClean="0"/>
              <a:t> bits. </a:t>
            </a:r>
          </a:p>
          <a:p>
            <a:pPr lvl="1"/>
            <a:endParaRPr lang="en-CA" sz="2400" dirty="0" smtClean="0"/>
          </a:p>
        </p:txBody>
      </p:sp>
      <p:grpSp>
        <p:nvGrpSpPr>
          <p:cNvPr id="11" name="Group 15"/>
          <p:cNvGrpSpPr/>
          <p:nvPr/>
        </p:nvGrpSpPr>
        <p:grpSpPr>
          <a:xfrm>
            <a:off x="971600" y="1426885"/>
            <a:ext cx="7437246" cy="849987"/>
            <a:chOff x="899592" y="3429000"/>
            <a:chExt cx="7437246" cy="849987"/>
          </a:xfrm>
        </p:grpSpPr>
        <p:sp>
          <p:nvSpPr>
            <p:cNvPr id="18" name="Oval 17"/>
            <p:cNvSpPr>
              <a:spLocks noChangeArrowheads="1"/>
            </p:cNvSpPr>
            <p:nvPr/>
          </p:nvSpPr>
          <p:spPr bwMode="auto">
            <a:xfrm>
              <a:off x="1956277" y="3907160"/>
              <a:ext cx="304800" cy="304800"/>
            </a:xfrm>
            <a:prstGeom prst="ellipse">
              <a:avLst/>
            </a:prstGeom>
            <a:solidFill>
              <a:schemeClr val="accent1">
                <a:alpha val="46000"/>
              </a:schemeClr>
            </a:solidFill>
            <a:ln w="9525">
              <a:solidFill>
                <a:schemeClr val="tx1"/>
              </a:solidFill>
              <a:round/>
              <a:headEnd/>
              <a:tailEnd/>
            </a:ln>
            <a:effectLst/>
          </p:spPr>
          <p:txBody>
            <a:bodyPr wrap="none" anchor="ctr"/>
            <a:lstStyle/>
            <a:p>
              <a:endParaRPr lang="en-US"/>
            </a:p>
          </p:txBody>
        </p:sp>
        <p:sp>
          <p:nvSpPr>
            <p:cNvPr id="19" name="Line 6"/>
            <p:cNvSpPr>
              <a:spLocks noChangeShapeType="1"/>
            </p:cNvSpPr>
            <p:nvPr/>
          </p:nvSpPr>
          <p:spPr bwMode="auto">
            <a:xfrm>
              <a:off x="13466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0" name="Line 7"/>
            <p:cNvSpPr>
              <a:spLocks noChangeShapeType="1"/>
            </p:cNvSpPr>
            <p:nvPr/>
          </p:nvSpPr>
          <p:spPr bwMode="auto">
            <a:xfrm>
              <a:off x="2261077" y="4059560"/>
              <a:ext cx="60960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1" name="Line 8"/>
            <p:cNvSpPr>
              <a:spLocks noChangeShapeType="1"/>
            </p:cNvSpPr>
            <p:nvPr/>
          </p:nvSpPr>
          <p:spPr bwMode="auto">
            <a:xfrm>
              <a:off x="2108677" y="3526160"/>
              <a:ext cx="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2" name="Text Box 9"/>
            <p:cNvSpPr txBox="1">
              <a:spLocks noChangeArrowheads="1"/>
            </p:cNvSpPr>
            <p:nvPr/>
          </p:nvSpPr>
          <p:spPr bwMode="auto">
            <a:xfrm>
              <a:off x="1763688" y="3429000"/>
              <a:ext cx="328786"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Z</a:t>
              </a:r>
            </a:p>
          </p:txBody>
        </p:sp>
        <p:sp>
          <p:nvSpPr>
            <p:cNvPr id="23" name="Text Box 11"/>
            <p:cNvSpPr txBox="1">
              <a:spLocks noChangeArrowheads="1"/>
            </p:cNvSpPr>
            <p:nvPr/>
          </p:nvSpPr>
          <p:spPr bwMode="auto">
            <a:xfrm>
              <a:off x="2870678" y="3754760"/>
              <a:ext cx="5466160" cy="461665"/>
            </a:xfrm>
            <a:prstGeom prst="rect">
              <a:avLst/>
            </a:prstGeom>
            <a:noFill/>
            <a:ln w="9525">
              <a:noFill/>
              <a:miter lim="800000"/>
              <a:headEnd/>
              <a:tailEnd/>
            </a:ln>
            <a:effectLst/>
          </p:spPr>
          <p:txBody>
            <a:bodyPr wrap="none">
              <a:spAutoFit/>
            </a:bodyPr>
            <a:lstStyle/>
            <a:p>
              <a:pPr eaLnBrk="0" hangingPunct="0"/>
              <a:r>
                <a:rPr lang="en-US" sz="2400" dirty="0" smtClean="0">
                  <a:effectLst/>
                  <a:latin typeface="+mn-lt"/>
                </a:rPr>
                <a:t>Y=X+Z (mod 2π),  X,Y,Z are angle,  I(X;Y)=0</a:t>
              </a:r>
              <a:endParaRPr lang="en-US" sz="2400" dirty="0">
                <a:effectLst/>
                <a:latin typeface="+mn-lt"/>
              </a:endParaRPr>
            </a:p>
          </p:txBody>
        </p:sp>
        <p:sp>
          <p:nvSpPr>
            <p:cNvPr id="24" name="Text Box 10"/>
            <p:cNvSpPr txBox="1">
              <a:spLocks noChangeArrowheads="1"/>
            </p:cNvSpPr>
            <p:nvPr/>
          </p:nvSpPr>
          <p:spPr bwMode="auto">
            <a:xfrm>
              <a:off x="899592" y="3817322"/>
              <a:ext cx="344415" cy="461665"/>
            </a:xfrm>
            <a:prstGeom prst="rect">
              <a:avLst/>
            </a:prstGeom>
            <a:noFill/>
            <a:ln w="9525">
              <a:noFill/>
              <a:miter lim="800000"/>
              <a:headEnd/>
              <a:tailEnd/>
            </a:ln>
            <a:effectLst/>
          </p:spPr>
          <p:txBody>
            <a:bodyPr wrap="none">
              <a:spAutoFit/>
            </a:bodyPr>
            <a:lstStyle/>
            <a:p>
              <a:pPr eaLnBrk="0" hangingPunct="0"/>
              <a:r>
                <a:rPr lang="en-US" sz="2400" dirty="0">
                  <a:effectLst/>
                  <a:latin typeface="+mn-lt"/>
                </a:rPr>
                <a:t>X</a:t>
              </a:r>
            </a:p>
          </p:txBody>
        </p:sp>
      </p:grpSp>
      <p:sp>
        <p:nvSpPr>
          <p:cNvPr id="15" name="Slide Number Placeholder 14"/>
          <p:cNvSpPr>
            <a:spLocks noGrp="1"/>
          </p:cNvSpPr>
          <p:nvPr>
            <p:ph type="sldNum" sz="quarter" idx="12"/>
          </p:nvPr>
        </p:nvSpPr>
        <p:spPr>
          <a:xfrm>
            <a:off x="8676456" y="6465950"/>
            <a:ext cx="395287" cy="347426"/>
          </a:xfrm>
        </p:spPr>
        <p:txBody>
          <a:bodyPr/>
          <a:lstStyle/>
          <a:p>
            <a:fld id="{995B6B0D-9A43-4647-9594-9D9105F8855F}" type="slidenum">
              <a:rPr lang="en-US" smtClean="0"/>
              <a:pPr/>
              <a:t>5</a:t>
            </a:fld>
            <a:endParaRPr lang="en-US"/>
          </a:p>
        </p:txBody>
      </p:sp>
      <p:sp>
        <p:nvSpPr>
          <p:cNvPr id="25" name="TextBox 24"/>
          <p:cNvSpPr txBox="1"/>
          <p:nvPr/>
        </p:nvSpPr>
        <p:spPr>
          <a:xfrm>
            <a:off x="2020122" y="1858933"/>
            <a:ext cx="334447" cy="400110"/>
          </a:xfrm>
          <a:prstGeom prst="rect">
            <a:avLst/>
          </a:prstGeom>
          <a:noFill/>
        </p:spPr>
        <p:txBody>
          <a:bodyPr wrap="none" rtlCol="0">
            <a:spAutoFit/>
          </a:bodyPr>
          <a:lstStyle/>
          <a:p>
            <a:r>
              <a:rPr lang="en-US" sz="2000"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16714926"/>
      </p:ext>
    </p:extLst>
  </p:cSld>
  <p:clrMapOvr>
    <a:masterClrMapping/>
  </p:clrMapOvr>
  <mc:AlternateContent xmlns:mc="http://schemas.openxmlformats.org/markup-compatibility/2006">
    <mc:Choice xmlns:p14="http://schemas.microsoft.com/office/powerpoint/2010/main" Requires="p14">
      <p:transition spd="slow" p14:dur="2000" advTm="438838"/>
    </mc:Choice>
    <mc:Fallback>
      <p:transition spd="slow" advTm="438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7851" x="1092200" y="3130550"/>
          <p14:tracePt t="7860" x="1073150" y="3136900"/>
          <p14:tracePt t="7863" x="1054100" y="3143250"/>
          <p14:tracePt t="7868" x="1035050" y="3143250"/>
          <p14:tracePt t="7880" x="996950" y="3149600"/>
          <p14:tracePt t="7893" x="958850" y="3155950"/>
          <p14:tracePt t="7909" x="914400" y="3162300"/>
          <p14:tracePt t="7925" x="850900" y="3168650"/>
          <p14:tracePt t="7943" x="806450" y="3175000"/>
          <p14:tracePt t="7959" x="768350" y="3175000"/>
          <p14:tracePt t="7976" x="736600" y="3168650"/>
          <p14:tracePt t="7992" x="698500" y="3155950"/>
          <p14:tracePt t="8009" x="647700" y="3124200"/>
          <p14:tracePt t="8029" x="615950" y="3105150"/>
          <p14:tracePt t="8043" x="584200" y="3073400"/>
          <p14:tracePt t="8059" x="558800" y="3048000"/>
          <p14:tracePt t="8075" x="533400" y="3003550"/>
          <p14:tracePt t="8094" x="514350" y="2971800"/>
          <p14:tracePt t="8109" x="495300" y="2933700"/>
          <p14:tracePt t="8126" x="476250" y="2895600"/>
          <p14:tracePt t="8142" x="463550" y="2857500"/>
          <p14:tracePt t="8159" x="457200" y="2806700"/>
          <p14:tracePt t="8179" x="463550" y="2774950"/>
          <p14:tracePt t="8192" x="469900" y="2736850"/>
          <p14:tracePt t="8209" x="488950" y="2698750"/>
          <p14:tracePt t="8225" x="520700" y="2641600"/>
          <p14:tracePt t="8244" x="552450" y="2603500"/>
          <p14:tracePt t="8259" x="590550" y="2571750"/>
          <p14:tracePt t="8275" x="628650" y="2546350"/>
          <p14:tracePt t="8292" x="673100" y="2520950"/>
          <p14:tracePt t="8309" x="749300" y="2482850"/>
          <p14:tracePt t="8328" x="800100" y="2470150"/>
          <p14:tracePt t="8342" x="863600" y="2457450"/>
          <p14:tracePt t="8359" x="920750" y="2444750"/>
          <p14:tracePt t="8375" x="1009650" y="2444750"/>
          <p14:tracePt t="8394" x="1066800" y="2451100"/>
          <p14:tracePt t="8409" x="1123950" y="2463800"/>
          <p14:tracePt t="8425" x="1187450" y="2470150"/>
          <p14:tracePt t="8442" x="1244600" y="2489200"/>
          <p14:tracePt t="8459" x="1308100" y="2495550"/>
          <p14:tracePt t="8475" x="1416050" y="2501900"/>
          <p14:tracePt t="8494" x="1485900" y="2501900"/>
          <p14:tracePt t="8509" x="1555750" y="2495550"/>
          <p14:tracePt t="8525" x="1663700" y="2482850"/>
          <p14:tracePt t="8543" x="1727200" y="2476500"/>
          <p14:tracePt t="8559" x="1790700" y="2476500"/>
          <p14:tracePt t="8576" x="1847850" y="2476500"/>
          <p14:tracePt t="8591" x="1905000" y="2489200"/>
          <p14:tracePt t="8608" x="1962150" y="2495550"/>
          <p14:tracePt t="8625" x="2032000" y="2520950"/>
          <p14:tracePt t="8644" x="2076450" y="2540000"/>
          <p14:tracePt t="8659" x="2114550" y="2565400"/>
          <p14:tracePt t="8675" x="2159000" y="2603500"/>
          <p14:tracePt t="8692" x="2203450" y="2647950"/>
          <p14:tracePt t="8711" x="2235200" y="2686050"/>
          <p14:tracePt t="8725" x="2260600" y="2717800"/>
          <p14:tracePt t="8742" x="2286000" y="2743200"/>
          <p14:tracePt t="8758" x="2305050" y="2768600"/>
          <p14:tracePt t="8775" x="2330450" y="2806700"/>
          <p14:tracePt t="8794" x="2343150" y="2838450"/>
          <p14:tracePt t="8809" x="2355850" y="2870200"/>
          <p14:tracePt t="8824" x="2362200" y="2908300"/>
          <p14:tracePt t="8842" x="2362200" y="2965450"/>
          <p14:tracePt t="8860" x="2349500" y="2990850"/>
          <p14:tracePt t="8875" x="2336800" y="3009900"/>
          <p14:tracePt t="8892" x="2317750" y="3022600"/>
          <p14:tracePt t="8909" x="2292350" y="3035300"/>
          <p14:tracePt t="8925" x="2247900" y="3048000"/>
          <p14:tracePt t="8945" x="2209800" y="3048000"/>
          <p14:tracePt t="8959" x="2171700" y="3054350"/>
          <p14:tracePt t="8975" x="2127250" y="3054350"/>
          <p14:tracePt t="8975" x="2101850" y="3060700"/>
          <p14:tracePt t="8996" x="2051050" y="3060700"/>
          <p14:tracePt t="9010" x="1993900" y="3067050"/>
          <p14:tracePt t="9025" x="1936750" y="3067050"/>
          <p14:tracePt t="9042" x="1879600" y="3073400"/>
          <p14:tracePt t="9058" x="1822450" y="3079750"/>
          <p14:tracePt t="9074" x="1733550" y="3079750"/>
          <p14:tracePt t="9094" x="1676400" y="3079750"/>
          <p14:tracePt t="9109" x="1619250" y="3079750"/>
          <p14:tracePt t="9125" x="1555750" y="3079750"/>
          <p14:tracePt t="9142" x="1473200" y="3079750"/>
          <p14:tracePt t="9160" x="1416050" y="3079750"/>
          <p14:tracePt t="9175" x="1365250" y="3079750"/>
          <p14:tracePt t="9192" x="1308100" y="3079750"/>
          <p14:tracePt t="9208" x="1257300" y="3079750"/>
          <p14:tracePt t="9224" x="1181100" y="3079750"/>
          <p14:tracePt t="9246" x="1130300" y="3079750"/>
          <p14:tracePt t="9260" x="1079500" y="3079750"/>
          <p14:tracePt t="9275" x="1035050" y="3079750"/>
          <p14:tracePt t="9292" x="965200" y="3086100"/>
          <p14:tracePt t="9310" x="920750" y="3086100"/>
          <p14:tracePt t="9325" x="882650" y="3092450"/>
          <p14:tracePt t="9341" x="844550" y="3092450"/>
          <p14:tracePt t="9358" x="806450" y="3092450"/>
          <p14:tracePt t="9374" x="755650" y="3098800"/>
          <p14:tracePt t="9395" x="723900" y="3105150"/>
          <p14:tracePt t="9409" x="698500" y="3105150"/>
          <p14:tracePt t="9425" x="673100" y="3105150"/>
          <p14:tracePt t="9442" x="641350" y="3105150"/>
          <p14:tracePt t="9460" x="622300" y="3105150"/>
          <p14:tracePt t="9475" x="609600" y="3105150"/>
          <p14:tracePt t="9491" x="596900" y="3105150"/>
          <p14:tracePt t="9508" x="590550" y="3098800"/>
          <p14:tracePt t="9525" x="577850" y="3098800"/>
          <p14:tracePt t="9541" x="571500" y="3098800"/>
          <p14:tracePt t="9558" x="565150" y="3098800"/>
          <p14:tracePt t="9574" x="558800" y="3098800"/>
          <p14:tracePt t="9591" x="552450" y="3105150"/>
          <p14:tracePt t="9608" x="546100" y="3117850"/>
          <p14:tracePt t="9648" x="0" y="0"/>
        </p14:tracePtLst>
        <p14:tracePtLst>
          <p14:tracePt t="19840" x="863600" y="3460750"/>
          <p14:tracePt t="19844" x="857250" y="3467100"/>
          <p14:tracePt t="19855" x="850900" y="3467100"/>
          <p14:tracePt t="19858" x="831850" y="3467100"/>
          <p14:tracePt t="19873" x="812800" y="3467100"/>
          <p14:tracePt t="19889" x="793750" y="3467100"/>
          <p14:tracePt t="19905" x="768350" y="3467100"/>
          <p14:tracePt t="19924" x="755650" y="3460750"/>
          <p14:tracePt t="19939" x="742950" y="3460750"/>
          <p14:tracePt t="19955" x="723900" y="3448050"/>
          <p14:tracePt t="19971" x="704850" y="3441700"/>
          <p14:tracePt t="19988" x="692150" y="3429000"/>
          <p14:tracePt t="20004" x="666750" y="3409950"/>
          <p14:tracePt t="20024" x="654050" y="3397250"/>
          <p14:tracePt t="20039" x="641350" y="3384550"/>
          <p14:tracePt t="20055" x="622300" y="3352800"/>
          <p14:tracePt t="20074" x="615950" y="3333750"/>
          <p14:tracePt t="20089" x="603250" y="3321050"/>
          <p14:tracePt t="20105" x="603250" y="3308350"/>
          <p14:tracePt t="20121" x="596900" y="3289300"/>
          <p14:tracePt t="20138" x="596900" y="3276600"/>
          <p14:tracePt t="20154" x="590550" y="3251200"/>
          <p14:tracePt t="20175" x="596900" y="3238500"/>
          <p14:tracePt t="20175" x="596900" y="3232150"/>
          <p14:tracePt t="20193" x="596900" y="3225800"/>
          <p14:tracePt t="20204" x="609600" y="3194050"/>
          <p14:tracePt t="20224" x="615950" y="3181350"/>
          <p14:tracePt t="20239" x="622300" y="3162300"/>
          <p14:tracePt t="20255" x="635000" y="3143250"/>
          <p14:tracePt t="20271" x="647700" y="3124200"/>
          <p14:tracePt t="20287" x="660400" y="3111500"/>
          <p14:tracePt t="20304" x="673100" y="3086100"/>
          <p14:tracePt t="20324" x="692150" y="3073400"/>
          <p14:tracePt t="20339" x="704850" y="3060700"/>
          <p14:tracePt t="20354" x="717550" y="3048000"/>
          <p14:tracePt t="20371" x="742950" y="3035300"/>
          <p14:tracePt t="20390" x="762000" y="3035300"/>
          <p14:tracePt t="20404" x="787400" y="3028950"/>
          <p14:tracePt t="20421" x="806450" y="3028950"/>
          <p14:tracePt t="20438" x="825500" y="3028950"/>
          <p14:tracePt t="20454" x="850900" y="3028950"/>
          <p14:tracePt t="20475" x="869950" y="3035300"/>
          <p14:tracePt t="20488" x="889000" y="3035300"/>
          <p14:tracePt t="20505" x="901700" y="3041650"/>
          <p14:tracePt t="20521" x="933450" y="3048000"/>
          <p14:tracePt t="20540" x="952500" y="3060700"/>
          <p14:tracePt t="20556" x="965200" y="3067050"/>
          <p14:tracePt t="20571" x="977900" y="3073400"/>
          <p14:tracePt t="20588" x="990600" y="3086100"/>
          <p14:tracePt t="20604" x="1003300" y="3092450"/>
          <p14:tracePt t="20604" x="1009650" y="3098800"/>
          <p14:tracePt t="20624" x="1028700" y="3111500"/>
          <p14:tracePt t="20639" x="1041400" y="3130550"/>
          <p14:tracePt t="20655" x="1047750" y="3149600"/>
          <p14:tracePt t="20672" x="1066800" y="3181350"/>
          <p14:tracePt t="20693" x="1073150" y="3200400"/>
          <p14:tracePt t="20707" x="1085850" y="3219450"/>
          <p14:tracePt t="20722" x="1092200" y="3238500"/>
          <p14:tracePt t="20739" x="1092200" y="3257550"/>
          <p14:tracePt t="20756" x="1092200" y="3289300"/>
          <p14:tracePt t="20756" x="1092200" y="3295650"/>
          <p14:tracePt t="20785" x="1092200" y="3302000"/>
          <p14:tracePt t="20792" x="1085850" y="3321050"/>
          <p14:tracePt t="20806" x="1085850" y="3346450"/>
          <p14:tracePt t="20806" x="1079500" y="3352800"/>
          <p14:tracePt t="20829" x="1073150" y="3365500"/>
          <p14:tracePt t="20843" x="1066800" y="3378200"/>
          <p14:tracePt t="20857" x="1054100" y="3390900"/>
          <p14:tracePt t="20873" x="1041400" y="3403600"/>
          <p14:tracePt t="20889" x="1028700" y="3409950"/>
          <p14:tracePt t="20906" x="1009650" y="3422650"/>
          <p14:tracePt t="20906" x="1003300" y="3429000"/>
          <p14:tracePt t="20934" x="990600" y="3435350"/>
          <p14:tracePt t="20934" x="984250" y="3441700"/>
          <p14:tracePt t="20948" x="977900" y="3441700"/>
          <p14:tracePt t="20956" x="952500" y="3454400"/>
          <p14:tracePt t="20956" x="946150" y="3454400"/>
          <p14:tracePt t="20977" x="920750" y="3460750"/>
          <p14:tracePt t="20993" x="901700" y="3460750"/>
          <p14:tracePt t="21006" x="876300" y="3467100"/>
          <p14:tracePt t="21022" x="857250" y="3467100"/>
          <p14:tracePt t="21038" x="838200" y="3473450"/>
          <p14:tracePt t="21055" x="800100" y="3467100"/>
          <p14:tracePt t="21055" x="787400" y="3467100"/>
          <p14:tracePt t="21082" x="774700" y="3460750"/>
          <p14:tracePt t="21082" x="768350" y="3460750"/>
          <p14:tracePt t="21098" x="755650" y="3454400"/>
          <p14:tracePt t="21098" x="742950" y="3454400"/>
          <p14:tracePt t="21113" x="723900" y="3441700"/>
          <p14:tracePt t="21128" x="704850" y="3435350"/>
          <p14:tracePt t="21143" x="685800" y="3429000"/>
          <p14:tracePt t="21157" x="666750" y="3416300"/>
          <p14:tracePt t="21173" x="654050" y="3403600"/>
          <p14:tracePt t="21189" x="635000" y="3397250"/>
          <p14:tracePt t="21205" x="622300" y="3384550"/>
          <p14:tracePt t="21205" x="609600" y="3378200"/>
          <p14:tracePt t="21205" x="603250" y="3371850"/>
          <p14:tracePt t="21233" x="596900" y="3365500"/>
          <p14:tracePt t="21233" x="590550" y="3352800"/>
          <p14:tracePt t="21248" x="584200" y="3346450"/>
          <p14:tracePt t="21257" x="571500" y="3333750"/>
          <p14:tracePt t="21257" x="565150" y="3321050"/>
          <p14:tracePt t="21278" x="552450" y="3302000"/>
          <p14:tracePt t="21294" x="546100" y="3276600"/>
          <p14:tracePt t="21306" x="539750" y="3251200"/>
          <p14:tracePt t="21322" x="533400" y="3225800"/>
          <p14:tracePt t="21338" x="533400" y="3200400"/>
          <p14:tracePt t="21355" x="533400" y="3181350"/>
          <p14:tracePt t="21372" x="539750" y="3155950"/>
          <p14:tracePt t="21372" x="546100" y="3149600"/>
          <p14:tracePt t="21398" x="546100" y="3143250"/>
          <p14:tracePt t="21406" x="552450" y="3136900"/>
          <p14:tracePt t="21422" x="558800" y="3130550"/>
          <p14:tracePt t="21444" x="558800" y="3124200"/>
          <p14:tracePt t="21455" x="565150" y="3124200"/>
          <p14:tracePt t="21472" x="571500" y="3124200"/>
          <p14:tracePt t="21489" x="571500" y="3130550"/>
          <p14:tracePt t="21505" x="571500" y="3143250"/>
          <p14:tracePt t="21541" x="0" y="0"/>
        </p14:tracePtLst>
        <p14:tracePtLst>
          <p14:tracePt t="22239" x="1054100" y="3397250"/>
          <p14:tracePt t="22239" x="0" y="0"/>
        </p14:tracePtLst>
        <p14:tracePtLst>
          <p14:tracePt t="22239" x="1060450" y="3397250"/>
          <p14:tracePt t="22252" x="1054100" y="3397250"/>
          <p14:tracePt t="22263" x="1060450" y="3397250"/>
          <p14:tracePt t="22294" x="1060450" y="3403600"/>
          <p14:tracePt t="22306" x="1066800" y="3403600"/>
          <p14:tracePt t="22323" x="1073150" y="3403600"/>
          <p14:tracePt t="22327" x="1079500" y="3403600"/>
          <p14:tracePt t="22337" x="1085850" y="3403600"/>
          <p14:tracePt t="22353" x="1111250" y="3403600"/>
          <p14:tracePt t="22372" x="1123950" y="3403600"/>
          <p14:tracePt t="22387" x="1136650" y="3403600"/>
          <p14:tracePt t="22404" x="1149350" y="3403600"/>
          <p14:tracePt t="22420" x="1162050" y="3403600"/>
          <p14:tracePt t="22437" x="1181100" y="3403600"/>
          <p14:tracePt t="22457" x="1193800" y="3403600"/>
          <p14:tracePt t="22470" x="1206500" y="3403600"/>
          <p14:tracePt t="22487" x="1219200" y="3403600"/>
          <p14:tracePt t="22487" x="1225550" y="3403600"/>
          <p14:tracePt t="22507" x="1238250" y="3403600"/>
          <p14:tracePt t="22522" x="1250950" y="3403600"/>
          <p14:tracePt t="22537" x="1270000" y="3409950"/>
          <p14:tracePt t="22553" x="1276350" y="3409950"/>
          <p14:tracePt t="22570" x="1289050" y="3416300"/>
          <p14:tracePt t="22587" x="1314450" y="3422650"/>
          <p14:tracePt t="22607" x="1327150" y="3422650"/>
          <p14:tracePt t="22620" x="1346200" y="3429000"/>
          <p14:tracePt t="22636" x="1365250" y="3429000"/>
          <p14:tracePt t="22654" x="1390650" y="3429000"/>
          <p14:tracePt t="22671" x="1409700" y="3429000"/>
          <p14:tracePt t="22686" x="1422400" y="3429000"/>
          <p14:tracePt t="22703" x="1441450" y="3429000"/>
          <p14:tracePt t="22720" x="1460500" y="3435350"/>
          <p14:tracePt t="22737" x="1479550" y="3435350"/>
          <p14:tracePt t="22754" x="1511300" y="3441700"/>
          <p14:tracePt t="22772" x="1530350" y="3441700"/>
          <p14:tracePt t="22786" x="1555750" y="3441700"/>
          <p14:tracePt t="22786" x="1562100" y="3441700"/>
          <p14:tracePt t="22806" x="1581150" y="3441700"/>
          <p14:tracePt t="22821" x="1600200" y="3441700"/>
          <p14:tracePt t="22837" x="1619250" y="3448050"/>
          <p14:tracePt t="22854" x="1638300" y="3448050"/>
          <p14:tracePt t="22870" x="1657350" y="3448050"/>
          <p14:tracePt t="22887" x="1682750" y="3454400"/>
          <p14:tracePt t="22903" x="1714500" y="3454400"/>
          <p14:tracePt t="22922" x="1727200" y="3454400"/>
          <p14:tracePt t="22937" x="1746250" y="3454400"/>
          <p14:tracePt t="22954" x="1778000" y="3448050"/>
          <p14:tracePt t="22977" x="1803400" y="3448050"/>
          <p14:tracePt t="22991" x="1822450" y="3448050"/>
          <p14:tracePt t="23005" x="1847850" y="3448050"/>
          <p14:tracePt t="23021" x="1866900" y="3448050"/>
          <p14:tracePt t="23039" x="1898650" y="3448050"/>
          <p14:tracePt t="23039" x="1911350" y="3448050"/>
          <p14:tracePt t="23066" x="1917700" y="3448050"/>
          <p14:tracePt t="23066" x="1930400" y="3448050"/>
          <p14:tracePt t="23082" x="1943100" y="3448050"/>
          <p14:tracePt t="23089" x="1962150" y="3448050"/>
          <p14:tracePt t="23105" x="1987550" y="3454400"/>
          <p14:tracePt t="23127" x="2006600" y="3448050"/>
          <p14:tracePt t="23140" x="2025650" y="3454400"/>
          <p14:tracePt t="23156" x="2044700" y="3448050"/>
          <p14:tracePt t="23172" x="2057400" y="3448050"/>
          <p14:tracePt t="23188" x="2076450" y="3448050"/>
          <p14:tracePt t="23188" x="2082800" y="3448050"/>
          <p14:tracePt t="23215" x="2101850" y="3448050"/>
          <p14:tracePt t="23230" x="2108200" y="3448050"/>
          <p14:tracePt t="23237" x="2120900" y="3448050"/>
          <p14:tracePt t="23254" x="2133600" y="3448050"/>
          <p14:tracePt t="23278" x="2146300" y="3448050"/>
          <p14:tracePt t="23289" x="2152650" y="3448050"/>
          <p14:tracePt t="23304" x="2159000" y="3448050"/>
          <p14:tracePt t="23320" x="2171700" y="3448050"/>
          <p14:tracePt t="23337" x="2178050" y="3448050"/>
          <p14:tracePt t="23356" x="2184400" y="3441700"/>
          <p14:tracePt t="23370" x="2190750" y="3441700"/>
          <p14:tracePt t="23450" x="2197100" y="3441700"/>
          <p14:tracePt t="23515" x="2203450" y="3448050"/>
          <p14:tracePt t="23522" x="2203450" y="3441700"/>
          <p14:tracePt t="23553" x="0" y="0"/>
        </p14:tracePtLst>
        <p14:tracePtLst>
          <p14:tracePt t="24171" x="2895600" y="3435350"/>
          <p14:tracePt t="24180" x="2889250" y="3435350"/>
          <p14:tracePt t="24183" x="2876550" y="3435350"/>
          <p14:tracePt t="24188" x="2851150" y="3441700"/>
          <p14:tracePt t="24203" x="2825750" y="3448050"/>
          <p14:tracePt t="24220" x="2794000" y="3454400"/>
          <p14:tracePt t="24236" x="2768600" y="3460750"/>
          <p14:tracePt t="24253" x="2736850" y="3467100"/>
          <p14:tracePt t="24253" x="2724150" y="3467100"/>
          <p14:tracePt t="24273" x="2698750" y="3473450"/>
          <p14:tracePt t="24288" x="2660650" y="3479800"/>
          <p14:tracePt t="24303" x="2635250" y="3479800"/>
          <p14:tracePt t="24320" x="2590800" y="3479800"/>
          <p14:tracePt t="24340" x="2565400" y="3479800"/>
          <p14:tracePt t="24354" x="2546350" y="3473450"/>
          <p14:tracePt t="24370" x="2520950" y="3473450"/>
          <p14:tracePt t="24387" x="2501900" y="3467100"/>
          <p14:tracePt t="24403" x="2482850" y="3467100"/>
          <p14:tracePt t="24403" x="2476500" y="3460750"/>
          <p14:tracePt t="24423" x="2457450" y="3454400"/>
          <p14:tracePt t="24437" x="2444750" y="3441700"/>
          <p14:tracePt t="24453" x="2432050" y="3435350"/>
          <p14:tracePt t="24470" x="2413000" y="3409950"/>
          <p14:tracePt t="24490" x="2400300" y="3390900"/>
          <p14:tracePt t="24504" x="2393950" y="3365500"/>
          <p14:tracePt t="24520" x="2393950" y="3340100"/>
          <p14:tracePt t="24536" x="2400300" y="3308350"/>
          <p14:tracePt t="24553" x="2406650" y="3282950"/>
          <p14:tracePt t="24553" x="2413000" y="3270250"/>
          <p14:tracePt t="24574" x="2432050" y="3244850"/>
          <p14:tracePt t="24588" x="2451100" y="3213100"/>
          <p14:tracePt t="24603" x="2470150" y="3187700"/>
          <p14:tracePt t="24620" x="2514600" y="3155950"/>
          <p14:tracePt t="24639" x="2540000" y="3136900"/>
          <p14:tracePt t="24653" x="2571750" y="3117850"/>
          <p14:tracePt t="24669" x="2609850" y="3111500"/>
          <p14:tracePt t="24686" x="2641600" y="3105150"/>
          <p14:tracePt t="24703" x="2673350" y="3098800"/>
          <p14:tracePt t="24720" x="2730500" y="3092450"/>
          <p14:tracePt t="24738" x="2768600" y="3092450"/>
          <p14:tracePt t="24753" x="2800350" y="3092450"/>
          <p14:tracePt t="24769" x="2851150" y="3092450"/>
          <p14:tracePt t="24790" x="2876550" y="3092450"/>
          <p14:tracePt t="24803" x="2914650" y="3092450"/>
          <p14:tracePt t="24820" x="2946400" y="3086100"/>
          <p14:tracePt t="24836" x="2978150" y="3086100"/>
          <p14:tracePt t="24853" x="3009900" y="3079750"/>
          <p14:tracePt t="24870" x="3054350" y="3073400"/>
          <p14:tracePt t="24890" x="3086100" y="3073400"/>
          <p14:tracePt t="24903" x="3111500" y="3073400"/>
          <p14:tracePt t="24919" x="3149600" y="3073400"/>
          <p14:tracePt t="24940" x="3175000" y="3079750"/>
          <p14:tracePt t="24953" x="3194050" y="3079750"/>
          <p14:tracePt t="24969" x="3219450" y="3079750"/>
          <p14:tracePt t="24986" x="3244850" y="3079750"/>
          <p14:tracePt t="25003" x="3270250" y="3079750"/>
          <p14:tracePt t="25020" x="3302000" y="3079750"/>
          <p14:tracePt t="25040" x="3321050" y="3079750"/>
          <p14:tracePt t="25054" x="3346450" y="3079750"/>
          <p14:tracePt t="25069" x="3378200" y="3079750"/>
          <p14:tracePt t="25089" x="3403600" y="3079750"/>
          <p14:tracePt t="25104" x="3429000" y="3079750"/>
          <p14:tracePt t="25119" x="3448050" y="3079750"/>
          <p14:tracePt t="25137" x="3473450" y="3079750"/>
          <p14:tracePt t="25154" x="3498850" y="3079750"/>
          <p14:tracePt t="25154" x="3511550" y="3079750"/>
          <p14:tracePt t="25154" x="3524250" y="3079750"/>
          <p14:tracePt t="25182" x="3549650" y="3079750"/>
          <p14:tracePt t="25199" x="3562350" y="3079750"/>
          <p14:tracePt t="25205" x="3587750" y="3079750"/>
          <p14:tracePt t="25221" x="3619500" y="3079750"/>
          <p14:tracePt t="25221" x="3632200" y="3079750"/>
          <p14:tracePt t="25244" x="3651250" y="3079750"/>
          <p14:tracePt t="25258" x="3663950" y="3079750"/>
          <p14:tracePt t="25258" x="3676650" y="3079750"/>
          <p14:tracePt t="25290" x="3689350" y="3079750"/>
          <p14:tracePt t="25290" x="3708400" y="3086100"/>
          <p14:tracePt t="25303" x="3727450" y="3086100"/>
          <p14:tracePt t="25318" x="3752850" y="3086100"/>
          <p14:tracePt t="25331" x="3765550" y="3086100"/>
          <p14:tracePt t="25331" x="3778250" y="3086100"/>
          <p14:tracePt t="25348" x="3790950" y="3086100"/>
          <p14:tracePt t="25356" x="3816350" y="3086100"/>
          <p14:tracePt t="25371" x="3848100" y="3086100"/>
          <p14:tracePt t="25395" x="3873500" y="3086100"/>
          <p14:tracePt t="25409" x="3892550" y="3086100"/>
          <p14:tracePt t="25423" x="3905250" y="3086100"/>
          <p14:tracePt t="25437" x="3924300" y="3086100"/>
          <p14:tracePt t="25454" x="3943350" y="3086100"/>
          <p14:tracePt t="25470" x="3975100" y="3086100"/>
          <p14:tracePt t="25499" x="3994150" y="3086100"/>
          <p14:tracePt t="25515" x="4000500" y="3086100"/>
          <p14:tracePt t="25521" x="4019550" y="3086100"/>
          <p14:tracePt t="25521" x="4025900" y="3086100"/>
          <p14:tracePt t="25543" x="4038600" y="3086100"/>
          <p14:tracePt t="25560" x="4051300" y="3086100"/>
          <p14:tracePt t="25572" x="4064000" y="3086100"/>
          <p14:tracePt t="25588" x="4070350" y="3086100"/>
          <p14:tracePt t="25604" x="4083050" y="3079750"/>
          <p14:tracePt t="25604" x="4089400" y="3079750"/>
          <p14:tracePt t="25627" x="4102100" y="3079750"/>
          <p14:tracePt t="25627" x="4108450" y="3079750"/>
          <p14:tracePt t="25649" x="4114800" y="3079750"/>
          <p14:tracePt t="25656" x="4127500" y="3079750"/>
          <p14:tracePt t="25656" x="4140200" y="3079750"/>
          <p14:tracePt t="25678" x="4152900" y="3073400"/>
          <p14:tracePt t="25694" x="4171950" y="3073400"/>
          <p14:tracePt t="25708" x="4178300" y="3073400"/>
          <p14:tracePt t="25720" x="4191000" y="3073400"/>
          <p14:tracePt t="25738" x="4203700" y="3073400"/>
          <p14:tracePt t="25754" x="4210050" y="3073400"/>
          <p14:tracePt t="25771" x="4229100" y="3073400"/>
          <p14:tracePt t="25771" x="4235450" y="3073400"/>
          <p14:tracePt t="25798" x="4248150" y="3073400"/>
          <p14:tracePt t="25806" x="4260850" y="3073400"/>
          <p14:tracePt t="25806" x="4267200" y="3073400"/>
          <p14:tracePt t="25828" x="4273550" y="3073400"/>
          <p14:tracePt t="25828" x="4286250" y="3073400"/>
          <p14:tracePt t="25843" x="4298950" y="3073400"/>
          <p14:tracePt t="25857" x="4318000" y="3073400"/>
          <p14:tracePt t="25873" x="4330700" y="3073400"/>
          <p14:tracePt t="25887" x="4349750" y="3073400"/>
          <p14:tracePt t="25904" x="4362450" y="3073400"/>
          <p14:tracePt t="25904" x="4368800" y="3073400"/>
          <p14:tracePt t="25904" x="4381500" y="3073400"/>
          <p14:tracePt t="25933" x="4400550" y="3073400"/>
          <p14:tracePt t="25949" x="4406900" y="3073400"/>
          <p14:tracePt t="25949" x="4419600" y="3073400"/>
          <p14:tracePt t="25964" x="4432300" y="3073400"/>
          <p14:tracePt t="25977" x="4451350" y="3073400"/>
          <p14:tracePt t="25993" x="4464050" y="3073400"/>
          <p14:tracePt t="26008" x="4483100" y="3073400"/>
          <p14:tracePt t="26021" x="4502150" y="3073400"/>
          <p14:tracePt t="26037" x="4521200" y="3073400"/>
          <p14:tracePt t="26053" x="4540250" y="3073400"/>
          <p14:tracePt t="26071" x="4559300" y="3073400"/>
          <p14:tracePt t="26087" x="4597400" y="3067050"/>
          <p14:tracePt t="26116" x="4616450" y="3067050"/>
          <p14:tracePt t="26128" x="4641850" y="3067050"/>
          <p14:tracePt t="26144" x="4660900" y="3067050"/>
          <p14:tracePt t="26158" x="4679950" y="3067050"/>
          <p14:tracePt t="26172" x="4699000" y="3067050"/>
          <p14:tracePt t="26188" x="4718050" y="3067050"/>
          <p14:tracePt t="26204" x="4737100" y="3067050"/>
          <p14:tracePt t="26220" x="4756150" y="3067050"/>
          <p14:tracePt t="26220" x="4762500" y="3060700"/>
          <p14:tracePt t="26241" x="4781550" y="3060700"/>
          <p14:tracePt t="26241" x="4787900" y="3060700"/>
          <p14:tracePt t="26264" x="4800600" y="3060700"/>
          <p14:tracePt t="26272" x="4813300" y="3060700"/>
          <p14:tracePt t="26286" x="4832350" y="3060700"/>
          <p14:tracePt t="26286" x="4838700" y="3054350"/>
          <p14:tracePt t="26308" x="4857750" y="3054350"/>
          <p14:tracePt t="26323" x="4876800" y="3054350"/>
          <p14:tracePt t="26337" x="4895850" y="3048000"/>
          <p14:tracePt t="26353" x="4908550" y="3048000"/>
          <p14:tracePt t="26369" x="4927600" y="3041650"/>
          <p14:tracePt t="26369" x="4933950" y="3041650"/>
          <p14:tracePt t="26369" x="4946650" y="3041650"/>
          <p14:tracePt t="26398" x="4953000" y="3041650"/>
          <p14:tracePt t="26398" x="4959350" y="3035300"/>
          <p14:tracePt t="26414" x="4965700" y="3035300"/>
          <p14:tracePt t="26420" x="4978400" y="3028950"/>
          <p14:tracePt t="26437" x="4997450" y="3028950"/>
          <p14:tracePt t="26459" x="5010150" y="3022600"/>
          <p14:tracePt t="26473" x="5022850" y="3022600"/>
          <p14:tracePt t="26487" x="5035550" y="3022600"/>
          <p14:tracePt t="26504" x="5041900" y="3022600"/>
          <p14:tracePt t="26521" x="5048250" y="3022600"/>
          <p14:tracePt t="26537" x="5060950" y="3022600"/>
          <p14:tracePt t="26537" x="5060950" y="3016250"/>
          <p14:tracePt t="26580" x="5067300" y="3016250"/>
          <p14:tracePt t="26641" x="5073650" y="3016250"/>
          <p14:tracePt t="26693" x="5080000" y="3022600"/>
          <p14:tracePt t="26758" x="5086350" y="3022600"/>
          <p14:tracePt t="26788" x="5092700" y="3022600"/>
          <p14:tracePt t="26801" x="5099050" y="3022600"/>
          <p14:tracePt t="26820" x="5105400" y="3022600"/>
          <p14:tracePt t="26828" x="5111750" y="3022600"/>
          <p14:tracePt t="26843" x="5118100" y="3022600"/>
          <p14:tracePt t="26856" x="5124450" y="3028950"/>
          <p14:tracePt t="26861" x="5130800" y="3028950"/>
          <p14:tracePt t="26871" x="5137150" y="3028950"/>
          <p14:tracePt t="26885" x="5143500" y="3028950"/>
          <p14:tracePt t="26902" x="5156200" y="3028950"/>
          <p14:tracePt t="26921" x="5168900" y="3028950"/>
          <p14:tracePt t="26936" x="5181600" y="3028950"/>
          <p14:tracePt t="26953" x="5200650" y="3022600"/>
          <p14:tracePt t="26969" x="5213350" y="3022600"/>
          <p14:tracePt t="26985" x="5232400" y="3022600"/>
          <p14:tracePt t="27005" x="5245100" y="3022600"/>
          <p14:tracePt t="27019" x="5257800" y="3016250"/>
          <p14:tracePt t="27035" x="5276850" y="3016250"/>
          <p14:tracePt t="27053" x="5295900" y="3009900"/>
          <p14:tracePt t="27071" x="5302250" y="3009900"/>
          <p14:tracePt t="27085" x="5314950" y="3009900"/>
          <p14:tracePt t="27102" x="5321300" y="3016250"/>
          <p14:tracePt t="27119" x="5327650" y="3016250"/>
          <p14:tracePt t="27137" x="5334000" y="3022600"/>
          <p14:tracePt t="27161" x="5340350" y="3028950"/>
          <p14:tracePt t="27181" x="5340350" y="3035300"/>
          <p14:tracePt t="27187" x="5353050" y="3048000"/>
          <p14:tracePt t="27210" x="5359400" y="3060700"/>
          <p14:tracePt t="27223" x="5372100" y="3073400"/>
          <p14:tracePt t="27237" x="5378450" y="3079750"/>
          <p14:tracePt t="27253" x="5378450" y="3092450"/>
          <p14:tracePt t="27270" x="5384800" y="3105150"/>
          <p14:tracePt t="27287" x="5391150" y="3130550"/>
          <p14:tracePt t="27287" x="5397500" y="3136900"/>
          <p14:tracePt t="27315" x="5397500" y="3143250"/>
          <p14:tracePt t="27324" x="5410200" y="3155950"/>
          <p14:tracePt t="27338" x="5416550" y="3168650"/>
          <p14:tracePt t="27353" x="5429250" y="3200400"/>
          <p14:tracePt t="27375" x="5435600" y="3219450"/>
          <p14:tracePt t="27388" x="5441950" y="3238500"/>
          <p14:tracePt t="27404" x="5448300" y="3263900"/>
          <p14:tracePt t="27420" x="5448300" y="3282950"/>
          <p14:tracePt t="27436" x="5448300" y="3308350"/>
          <p14:tracePt t="27436" x="5448300" y="3314700"/>
          <p14:tracePt t="27466" x="5448300" y="3321050"/>
          <p14:tracePt t="27473" x="5448300" y="3327400"/>
          <p14:tracePt t="27486" x="5448300" y="3333750"/>
          <p14:tracePt t="27503" x="5441950" y="3340100"/>
          <p14:tracePt t="27542" x="5435600" y="3340100"/>
          <p14:tracePt t="27551" x="5429250" y="3346450"/>
          <p14:tracePt t="27572" x="5422900" y="3352800"/>
          <p14:tracePt t="27572" x="5416550" y="3352800"/>
          <p14:tracePt t="27586" x="5403850" y="3359150"/>
          <p14:tracePt t="27600" x="5384800" y="3359150"/>
          <p14:tracePt t="27614" x="5378450" y="3359150"/>
          <p14:tracePt t="27623" x="5359400" y="3365500"/>
          <p14:tracePt t="27623" x="5346700" y="3365500"/>
          <p14:tracePt t="27645" x="5334000" y="3371850"/>
          <p14:tracePt t="27653" x="5295900" y="3378200"/>
          <p14:tracePt t="27675" x="5276850" y="3378200"/>
          <p14:tracePt t="27691" x="5245100" y="3384550"/>
          <p14:tracePt t="27703" x="5219700" y="3384550"/>
          <p14:tracePt t="27720" x="5194300" y="3384550"/>
          <p14:tracePt t="27737" x="5168900" y="3384550"/>
          <p14:tracePt t="27753" x="5137150" y="3384550"/>
          <p14:tracePt t="27774" x="5111750" y="3384550"/>
          <p14:tracePt t="27774" x="5105400" y="3384550"/>
          <p14:tracePt t="27796" x="5099050" y="3378200"/>
          <p14:tracePt t="27803" x="5060950" y="3378200"/>
          <p14:tracePt t="27825" x="5041900" y="3378200"/>
          <p14:tracePt t="27839" x="5022850" y="3384550"/>
          <p14:tracePt t="27854" x="4997450" y="3384550"/>
          <p14:tracePt t="27869" x="4978400" y="3384550"/>
          <p14:tracePt t="27886" x="4959350" y="3384550"/>
          <p14:tracePt t="27886" x="4940300" y="3384550"/>
          <p14:tracePt t="27916" x="4933950" y="3384550"/>
          <p14:tracePt t="27923" x="4908550" y="3384550"/>
          <p14:tracePt t="27938" x="4889500" y="3384550"/>
          <p14:tracePt t="27953" x="4870450" y="3390900"/>
          <p14:tracePt t="27976" x="4857750" y="3390900"/>
          <p14:tracePt t="27989" x="4845050" y="3390900"/>
          <p14:tracePt t="28004" x="4832350" y="3397250"/>
          <p14:tracePt t="28019" x="4826000" y="3397250"/>
          <p14:tracePt t="28036" x="4819650" y="3397250"/>
          <p14:tracePt t="28053" x="4806950" y="3397250"/>
          <p14:tracePt t="28074" x="4800600" y="3397250"/>
          <p14:tracePt t="28089" x="4794250" y="3397250"/>
          <p14:tracePt t="28103" x="4781550" y="3397250"/>
          <p14:tracePt t="28121" x="4768850" y="3403600"/>
          <p14:tracePt t="28139" x="4749800" y="3403600"/>
          <p14:tracePt t="28154" x="4724400" y="3409950"/>
          <p14:tracePt t="28170" x="4699000" y="3409950"/>
          <p14:tracePt t="28186" x="4673600" y="3416300"/>
          <p14:tracePt t="28203" x="4616450" y="3422650"/>
          <p14:tracePt t="28232" x="4584700" y="3429000"/>
          <p14:tracePt t="28247" x="4572000" y="3429000"/>
          <p14:tracePt t="28253" x="4533900" y="3435350"/>
          <p14:tracePt t="28275" x="4508500" y="3435350"/>
          <p14:tracePt t="28291" x="4483100" y="3435350"/>
          <p14:tracePt t="28303" x="4451350" y="3435350"/>
          <p14:tracePt t="28338" x="4438650" y="3429000"/>
          <p14:tracePt t="28338" x="4419600" y="3429000"/>
          <p14:tracePt t="28352" x="4387850" y="3422650"/>
          <p14:tracePt t="28369" x="4375150" y="3422650"/>
          <p14:tracePt t="28373" x="4343400" y="3416300"/>
          <p14:tracePt t="28396" x="4337050" y="3416300"/>
          <p14:tracePt t="28404" x="4324350" y="3409950"/>
          <p14:tracePt t="28420" x="4305300" y="3403600"/>
          <p14:tracePt t="28442" x="4292600" y="3397250"/>
          <p14:tracePt t="28454" x="4279900" y="3390900"/>
          <p14:tracePt t="28471" x="4273550" y="3390900"/>
          <p14:tracePt t="28486" x="4260850" y="3390900"/>
          <p14:tracePt t="28503" x="4248150" y="3384550"/>
          <p14:tracePt t="28527" x="4241800" y="3384550"/>
          <p14:tracePt t="28538" x="4235450" y="3384550"/>
          <p14:tracePt t="28553" x="4229100" y="3384550"/>
          <p14:tracePt t="28570" x="4216400" y="3384550"/>
          <p14:tracePt t="28592" x="4210050" y="3384550"/>
          <p14:tracePt t="28602" x="4197350" y="3384550"/>
          <p14:tracePt t="28620" x="4191000" y="3384550"/>
          <p14:tracePt t="28636" x="4184650" y="3384550"/>
          <p14:tracePt t="28653" x="4171950" y="3384550"/>
          <p14:tracePt t="28671" x="4165600" y="3384550"/>
          <p14:tracePt t="28686" x="4159250" y="3384550"/>
          <p14:tracePt t="28704" x="4152900" y="3384550"/>
          <p14:tracePt t="28720" x="4146550" y="3384550"/>
          <p14:tracePt t="28738" x="4140200" y="3384550"/>
          <p14:tracePt t="28788" x="4133850" y="3384550"/>
          <p14:tracePt t="28803" x="4127500" y="3384550"/>
          <p14:tracePt t="28825" x="4121150" y="3384550"/>
          <p14:tracePt t="28839" x="4114800" y="3384550"/>
          <p14:tracePt t="28864" x="4108450" y="3384550"/>
          <p14:tracePt t="28878" x="4102100" y="3384550"/>
          <p14:tracePt t="28900" x="4095750" y="3384550"/>
          <p14:tracePt t="28923" x="4089400" y="3384550"/>
          <p14:tracePt t="28929" x="4089400" y="3390900"/>
          <p14:tracePt t="28935" x="4083050" y="3390900"/>
          <p14:tracePt t="28960" x="4076700" y="3390900"/>
          <p14:tracePt t="28990" x="4070350" y="3390900"/>
          <p14:tracePt t="29025" x="4064000" y="3390900"/>
          <p14:tracePt t="29064" x="4057650" y="3390900"/>
          <p14:tracePt t="29080" x="4051300" y="3390900"/>
          <p14:tracePt t="29122" x="0" y="0"/>
        </p14:tracePtLst>
        <p14:tracePtLst>
          <p14:tracePt t="30116" x="5511800" y="3441700"/>
          <p14:tracePt t="30121" x="5518150" y="3441700"/>
          <p14:tracePt t="30127" x="5524500" y="3441700"/>
          <p14:tracePt t="30135" x="5543550" y="3441700"/>
          <p14:tracePt t="30151" x="5568950" y="3441700"/>
          <p14:tracePt t="30168" x="5588000" y="3441700"/>
          <p14:tracePt t="30185" x="5632450" y="3441700"/>
          <p14:tracePt t="30204" x="5657850" y="3441700"/>
          <p14:tracePt t="30218" x="5676900" y="3441700"/>
          <p14:tracePt t="30234" x="5708650" y="3448050"/>
          <p14:tracePt t="30234" x="5721350" y="3448050"/>
          <p14:tracePt t="30255" x="5740400" y="3448050"/>
          <p14:tracePt t="30269" x="5765800" y="3448050"/>
          <p14:tracePt t="30285" x="5791200" y="3448050"/>
          <p14:tracePt t="30301" x="5816600" y="3454400"/>
          <p14:tracePt t="30318" x="5842000" y="3454400"/>
          <p14:tracePt t="30334" x="5880100" y="3460750"/>
          <p14:tracePt t="30353" x="5905500" y="3460750"/>
          <p14:tracePt t="30368" x="5930900" y="3467100"/>
          <p14:tracePt t="30384" x="5956300" y="3467100"/>
          <p14:tracePt t="30384" x="5969000" y="3467100"/>
          <p14:tracePt t="30404" x="6000750" y="3473450"/>
          <p14:tracePt t="30419" x="6026150" y="3473450"/>
          <p14:tracePt t="30435" x="6051550" y="3473450"/>
          <p14:tracePt t="30451" x="6076950" y="3479800"/>
          <p14:tracePt t="30468" x="6108700" y="3479800"/>
          <p14:tracePt t="30485" x="6153150" y="3486150"/>
          <p14:tracePt t="30504" x="6178550" y="3486150"/>
          <p14:tracePt t="30519" x="6203950" y="3486150"/>
          <p14:tracePt t="30534" x="6229350" y="3486150"/>
          <p14:tracePt t="30534" x="6242050" y="3486150"/>
          <p14:tracePt t="30554" x="6267450" y="3486150"/>
          <p14:tracePt t="30569" x="6292850" y="3492500"/>
          <p14:tracePt t="30584" x="6318250" y="3492500"/>
          <p14:tracePt t="30601" x="6343650" y="3492500"/>
          <p14:tracePt t="30617" x="6369050" y="3492500"/>
          <p14:tracePt t="30635" x="6394450" y="3492500"/>
          <p14:tracePt t="30635" x="6407150" y="3492500"/>
          <p14:tracePt t="30655" x="6432550" y="3492500"/>
          <p14:tracePt t="30670" x="6451600" y="3492500"/>
          <p14:tracePt t="30684" x="6470650" y="3492500"/>
          <p14:tracePt t="30700" x="6496050" y="3492500"/>
          <p14:tracePt t="30721" x="6515100" y="3498850"/>
          <p14:tracePt t="30734" x="6527800" y="3492500"/>
          <p14:tracePt t="30751" x="6546850" y="3492500"/>
          <p14:tracePt t="30768" x="6565900" y="3492500"/>
          <p14:tracePt t="30784" x="6584950" y="3492500"/>
          <p14:tracePt t="30801" x="6610350" y="3492500"/>
          <p14:tracePt t="30819" x="6623050" y="3492500"/>
          <p14:tracePt t="30834" x="6642100" y="3492500"/>
          <p14:tracePt t="30851" x="6667500" y="3492500"/>
          <p14:tracePt t="30870" x="6680200" y="3486150"/>
          <p14:tracePt t="30884" x="6699250" y="3486150"/>
          <p14:tracePt t="30901" x="6718300" y="3479800"/>
          <p14:tracePt t="30918" x="6737350" y="3473450"/>
          <p14:tracePt t="30935" x="6750050" y="3473450"/>
          <p14:tracePt t="30935" x="6756400" y="3473450"/>
          <p14:tracePt t="30954" x="6769100" y="3467100"/>
          <p14:tracePt t="30969" x="6781800" y="3467100"/>
          <p14:tracePt t="30984" x="6800850" y="3467100"/>
          <p14:tracePt t="31001" x="6819900" y="3460750"/>
          <p14:tracePt t="31020" x="6838950" y="3460750"/>
          <p14:tracePt t="31035" x="6851650" y="3460750"/>
          <p14:tracePt t="31050" x="6870700" y="3460750"/>
          <p14:tracePt t="31067" x="6889750" y="3460750"/>
          <p14:tracePt t="31084" x="6902450" y="3454400"/>
          <p14:tracePt t="31100" x="6921500" y="3460750"/>
          <p14:tracePt t="31120" x="6940550" y="3460750"/>
          <p14:tracePt t="31135" x="6953250" y="3460750"/>
          <p14:tracePt t="31152" x="6972300" y="3460750"/>
          <p14:tracePt t="31173" x="6985000" y="3460750"/>
          <p14:tracePt t="31188" x="6997700" y="3460750"/>
          <p14:tracePt t="31202" x="7016750" y="3460750"/>
          <p14:tracePt t="31218" x="7035800" y="3460750"/>
          <p14:tracePt t="31235" x="7061200" y="3460750"/>
          <p14:tracePt t="31235" x="7073900" y="3460750"/>
          <p14:tracePt t="31264" x="7086600" y="3460750"/>
          <p14:tracePt t="31271" x="7105650" y="3460750"/>
          <p14:tracePt t="31271" x="7118350" y="3460750"/>
          <p14:tracePt t="31293" x="7124700" y="3460750"/>
          <p14:tracePt t="31293" x="7137400" y="3460750"/>
          <p14:tracePt t="31307" x="7156450" y="3460750"/>
          <p14:tracePt t="31322" x="7175500" y="3460750"/>
          <p14:tracePt t="31338" x="7200900" y="3460750"/>
          <p14:tracePt t="31352" x="7219950" y="3467100"/>
          <p14:tracePt t="31385" x="7239000" y="3467100"/>
          <p14:tracePt t="31392" x="7270750" y="3467100"/>
          <p14:tracePt t="31392" x="7283450" y="3467100"/>
          <p14:tracePt t="31414" x="7296150" y="3467100"/>
          <p14:tracePt t="31420" x="7340600" y="3467100"/>
          <p14:tracePt t="31443" x="7366000" y="3460750"/>
          <p14:tracePt t="31459" x="7391400" y="3460750"/>
          <p14:tracePt t="31472" x="7423150" y="3460750"/>
          <p14:tracePt t="31489" x="7448550" y="3454400"/>
          <p14:tracePt t="31502" x="7473950" y="3454400"/>
          <p14:tracePt t="31518" x="7499350" y="3454400"/>
          <p14:tracePt t="31535" x="7524750" y="3448050"/>
          <p14:tracePt t="31535" x="7550150" y="3441700"/>
          <p14:tracePt t="31563" x="7562850" y="3441700"/>
          <p14:tracePt t="31563" x="7575550" y="3441700"/>
          <p14:tracePt t="31578" x="7588250" y="3441700"/>
          <p14:tracePt t="31586" x="7607300" y="3435350"/>
          <p14:tracePt t="31586" x="7620000" y="3435350"/>
          <p14:tracePt t="31608" x="7645400" y="3435350"/>
          <p14:tracePt t="31622" x="7670800" y="3429000"/>
          <p14:tracePt t="31637" x="7689850" y="3429000"/>
          <p14:tracePt t="31652" x="7715250" y="3422650"/>
          <p14:tracePt t="31669" x="7740650" y="3422650"/>
          <p14:tracePt t="31685" x="7766050" y="3416300"/>
          <p14:tracePt t="31702" x="7804150" y="3416300"/>
          <p14:tracePt t="31702" x="7816850" y="3409950"/>
          <p14:tracePt t="31730" x="7823200" y="3409950"/>
          <p14:tracePt t="31737" x="7848600" y="3409950"/>
          <p14:tracePt t="31751" x="7880350" y="3403600"/>
          <p14:tracePt t="31774" x="7905750" y="3403600"/>
          <p14:tracePt t="31789" x="7924800" y="3403600"/>
          <p14:tracePt t="31803" x="7950200" y="3397250"/>
          <p14:tracePt t="31819" x="7969250" y="3397250"/>
          <p14:tracePt t="31835" x="7994650" y="3390900"/>
          <p14:tracePt t="31852" x="8032750" y="3390900"/>
          <p14:tracePt t="31852" x="8045450" y="3390900"/>
          <p14:tracePt t="31879" x="8058150" y="3384550"/>
          <p14:tracePt t="31888" x="8089900" y="3384550"/>
          <p14:tracePt t="31901" x="8134350" y="3378200"/>
          <p14:tracePt t="31925" x="8159750" y="3378200"/>
          <p14:tracePt t="31939" x="8185150" y="3378200"/>
          <p14:tracePt t="31952" x="8210550" y="3371850"/>
          <p14:tracePt t="31969" x="8229600" y="3365500"/>
          <p14:tracePt t="31985" x="8255000" y="3359150"/>
          <p14:tracePt t="32002" x="8280400" y="3352800"/>
          <p14:tracePt t="32002" x="8286750" y="3352800"/>
          <p14:tracePt t="32030" x="8293100" y="3352800"/>
          <p14:tracePt t="32037" x="8299450" y="3352800"/>
          <p14:tracePt t="32052" x="8305800" y="3352800"/>
          <p14:tracePt t="32070" x="8305800" y="3359150"/>
          <p14:tracePt t="32089" x="8293100" y="3365500"/>
          <p14:tracePt t="32126" x="0" y="0"/>
        </p14:tracePtLst>
        <p14:tracePtLst>
          <p14:tracePt t="34155" x="1123950" y="3702050"/>
          <p14:tracePt t="34162" x="1130300" y="3702050"/>
          <p14:tracePt t="34167" x="1136650" y="3702050"/>
          <p14:tracePt t="34176" x="1143000" y="3702050"/>
          <p14:tracePt t="34183" x="1149350" y="3702050"/>
          <p14:tracePt t="34200" x="1168400" y="3702050"/>
          <p14:tracePt t="34217" x="1187450" y="3695700"/>
          <p14:tracePt t="34233" x="1200150" y="3695700"/>
          <p14:tracePt t="34250" x="1219200" y="3695700"/>
          <p14:tracePt t="34266" x="1238250" y="3695700"/>
          <p14:tracePt t="34283" x="1263650" y="3702050"/>
          <p14:tracePt t="34303" x="1282700" y="3702050"/>
          <p14:tracePt t="34317" x="1308100" y="3702050"/>
          <p14:tracePt t="34333" x="1327150" y="3708400"/>
          <p14:tracePt t="34333" x="1339850" y="3708400"/>
          <p14:tracePt t="34354" x="1365250" y="3708400"/>
          <p14:tracePt t="34369" x="1390650" y="3702050"/>
          <p14:tracePt t="34383" x="1416050" y="3702050"/>
          <p14:tracePt t="34400" x="1447800" y="3695700"/>
          <p14:tracePt t="34434" x="1466850" y="3695700"/>
          <p14:tracePt t="34437" x="1511300" y="3695700"/>
          <p14:tracePt t="34453" x="1543050" y="3689350"/>
          <p14:tracePt t="34466" x="1574800" y="3689350"/>
          <p14:tracePt t="34483" x="1606550" y="3689350"/>
          <p14:tracePt t="34500" x="1644650" y="3689350"/>
          <p14:tracePt t="34519" x="1670050" y="3689350"/>
          <p14:tracePt t="34533" x="1695450" y="3689350"/>
          <p14:tracePt t="34550" x="1720850" y="3695700"/>
          <p14:tracePt t="34566" x="1739900" y="3695700"/>
          <p14:tracePt t="34583" x="1771650" y="3695700"/>
          <p14:tracePt t="34603" x="1797050" y="3702050"/>
          <p14:tracePt t="34617" x="1816100" y="3702050"/>
          <p14:tracePt t="34633" x="1841500" y="3702050"/>
          <p14:tracePt t="34649" x="1873250" y="3702050"/>
          <p14:tracePt t="34668" x="1892300" y="3702050"/>
          <p14:tracePt t="34682" x="1911350" y="3702050"/>
          <p14:tracePt t="34700" x="1936750" y="3702050"/>
          <p14:tracePt t="34716" x="1955800" y="3702050"/>
          <p14:tracePt t="34733" x="1987550" y="3702050"/>
          <p14:tracePt t="34753" x="2012950" y="3702050"/>
          <p14:tracePt t="34769" x="2032000" y="3702050"/>
          <p14:tracePt t="34783" x="2051050" y="3702050"/>
          <p14:tracePt t="34800" x="2089150" y="3702050"/>
          <p14:tracePt t="34817" x="2108200" y="3702050"/>
          <p14:tracePt t="34833" x="2133600" y="3695700"/>
          <p14:tracePt t="34849" x="2165350" y="3695700"/>
          <p14:tracePt t="34866" x="2190750" y="3695700"/>
          <p14:tracePt t="34883" x="2222500" y="3695700"/>
          <p14:tracePt t="34899" x="2260600" y="3695700"/>
          <p14:tracePt t="34918" x="2279650" y="3695700"/>
          <p14:tracePt t="34933" x="2298700" y="3695700"/>
          <p14:tracePt t="34950" x="2330450" y="3695700"/>
          <p14:tracePt t="34969" x="2349500" y="3695700"/>
          <p14:tracePt t="34984" x="2362200" y="3702050"/>
          <p14:tracePt t="35000" x="2381250" y="3702050"/>
          <p14:tracePt t="35016" x="2400300" y="3708400"/>
          <p14:tracePt t="35033" x="2419350" y="3714750"/>
          <p14:tracePt t="35050" x="2444750" y="3721100"/>
          <p14:tracePt t="35068" x="2457450" y="3721100"/>
          <p14:tracePt t="35083" x="2476500" y="3727450"/>
          <p14:tracePt t="35099" x="2501900" y="3727450"/>
          <p14:tracePt t="35119" x="2514600" y="3727450"/>
          <p14:tracePt t="35133" x="2533650" y="3733800"/>
          <p14:tracePt t="35149" x="2546350" y="3740150"/>
          <p14:tracePt t="35167" x="2565400" y="3740150"/>
          <p14:tracePt t="35183" x="2578100" y="3746500"/>
          <p14:tracePt t="35200" x="2603500" y="3746500"/>
          <p14:tracePt t="35218" x="2622550" y="3752850"/>
          <p14:tracePt t="35234" x="2641600" y="3752850"/>
          <p14:tracePt t="35250" x="2660650" y="3752850"/>
          <p14:tracePt t="35250" x="2667000" y="3752850"/>
          <p14:tracePt t="35269" x="2679700" y="3752850"/>
          <p14:tracePt t="35284" x="2698750" y="3752850"/>
          <p14:tracePt t="35300" x="2717800" y="3752850"/>
          <p14:tracePt t="35316" x="2730500" y="3752850"/>
          <p14:tracePt t="35334" x="2749550" y="3752850"/>
          <p14:tracePt t="35349" x="2781300" y="3752850"/>
          <p14:tracePt t="35368" x="2800350" y="3752850"/>
          <p14:tracePt t="35383" x="2819400" y="3752850"/>
          <p14:tracePt t="35399" x="2838450" y="3752850"/>
          <p14:tracePt t="35420" x="2857500" y="3752850"/>
          <p14:tracePt t="35435" x="2876550" y="3752850"/>
          <p14:tracePt t="35449" x="2895600" y="3752850"/>
          <p14:tracePt t="35466" x="2914650" y="3752850"/>
          <p14:tracePt t="35482" x="2933700" y="3746500"/>
          <p14:tracePt t="35482" x="2946400" y="3746500"/>
          <p14:tracePt t="35504" x="2965450" y="3746500"/>
          <p14:tracePt t="35518" x="2984500" y="3740150"/>
          <p14:tracePt t="35533" x="3003550" y="3740150"/>
          <p14:tracePt t="35550" x="3028950" y="3740150"/>
          <p14:tracePt t="35569" x="3048000" y="3740150"/>
          <p14:tracePt t="35584" x="3073400" y="3740150"/>
          <p14:tracePt t="35599" x="3098800" y="3740150"/>
          <p14:tracePt t="35616" x="3117850" y="3733800"/>
          <p14:tracePt t="35633" x="3143250" y="3733800"/>
          <p14:tracePt t="35649" x="3175000" y="3733800"/>
          <p14:tracePt t="35668" x="3200400" y="3733800"/>
          <p14:tracePt t="35683" x="3225800" y="3733800"/>
          <p14:tracePt t="35699" x="3251200" y="3740150"/>
          <p14:tracePt t="35699" x="3263900" y="3740150"/>
          <p14:tracePt t="35719" x="3282950" y="3740150"/>
          <p14:tracePt t="35734" x="3308350" y="3740150"/>
          <p14:tracePt t="35749" x="3333750" y="3746500"/>
          <p14:tracePt t="35766" x="3359150" y="3746500"/>
          <p14:tracePt t="35782" x="3390900" y="3746500"/>
          <p14:tracePt t="35799" x="3416300" y="3746500"/>
          <p14:tracePt t="35816" x="3454400" y="3746500"/>
          <p14:tracePt t="35834" x="3479800" y="3746500"/>
          <p14:tracePt t="35849" x="3511550" y="3746500"/>
          <p14:tracePt t="35869" x="3543300" y="3746500"/>
          <p14:tracePt t="35884" x="3568700" y="3746500"/>
          <p14:tracePt t="35899" x="3600450" y="3746500"/>
          <p14:tracePt t="35916" x="3632200" y="3740150"/>
          <p14:tracePt t="35933" x="3657600" y="3740150"/>
          <p14:tracePt t="35949" x="3689350" y="3740150"/>
          <p14:tracePt t="35966" x="3727450" y="3740150"/>
          <p14:tracePt t="35983" x="3759200" y="3740150"/>
          <p14:tracePt t="35999" x="3784600" y="3740150"/>
          <p14:tracePt t="36016" x="3822700" y="3733800"/>
          <p14:tracePt t="36034" x="3848100" y="3733800"/>
          <p14:tracePt t="36049" x="3873500" y="3733800"/>
          <p14:tracePt t="36065" x="3898900" y="3740150"/>
          <p14:tracePt t="36083" x="3924300" y="3740150"/>
          <p14:tracePt t="36099" x="3949700" y="3740150"/>
          <p14:tracePt t="36099" x="3962400" y="3740150"/>
          <p14:tracePt t="36120" x="3994150" y="3733800"/>
          <p14:tracePt t="36135" x="4019550" y="3733800"/>
          <p14:tracePt t="36149" x="4044950" y="3727450"/>
          <p14:tracePt t="36166" x="4083050" y="3727450"/>
          <p14:tracePt t="36186" x="4102100" y="3727450"/>
          <p14:tracePt t="36201" x="4121150" y="3727450"/>
          <p14:tracePt t="36216" x="4140200" y="3727450"/>
          <p14:tracePt t="36232" x="4159250" y="3733800"/>
          <p14:tracePt t="36249" x="4178300" y="3733800"/>
          <p14:tracePt t="36249" x="4184650" y="3733800"/>
          <p14:tracePt t="36270" x="4197350" y="3733800"/>
          <p14:tracePt t="36284" x="4203700" y="3740150"/>
          <p14:tracePt t="36299" x="4210050" y="3740150"/>
          <p14:tracePt t="36316" x="4216400" y="3740150"/>
          <p14:tracePt t="36398" x="4222750" y="3740150"/>
          <p14:tracePt t="36412" x="4229100" y="3740150"/>
          <p14:tracePt t="36420" x="4235450" y="3740150"/>
          <p14:tracePt t="36447" x="0" y="0"/>
        </p14:tracePtLst>
        <p14:tracePtLst>
          <p14:tracePt t="43138" x="781050" y="3378200"/>
          <p14:tracePt t="43156" x="774700" y="3378200"/>
          <p14:tracePt t="43160" x="768350" y="3378200"/>
          <p14:tracePt t="43164" x="762000" y="3378200"/>
          <p14:tracePt t="43179" x="749300" y="3378200"/>
          <p14:tracePt t="43195" x="736600" y="3371850"/>
          <p14:tracePt t="43212" x="730250" y="3359150"/>
          <p14:tracePt t="43229" x="723900" y="3346450"/>
          <p14:tracePt t="43229" x="717550" y="3340100"/>
          <p14:tracePt t="43249" x="711200" y="3327400"/>
          <p14:tracePt t="43264" x="698500" y="3321050"/>
          <p14:tracePt t="43280" x="692150" y="3302000"/>
          <p14:tracePt t="43296" x="685800" y="3276600"/>
          <p14:tracePt t="43315" x="685800" y="3270250"/>
          <p14:tracePt t="43329" x="685800" y="3263900"/>
          <p14:tracePt t="43346" x="679450" y="3232150"/>
          <p14:tracePt t="43362" x="679450" y="3213100"/>
          <p14:tracePt t="43379" x="685800" y="3194050"/>
          <p14:tracePt t="43396" x="692150" y="3175000"/>
          <p14:tracePt t="43414" x="698500" y="3155950"/>
          <p14:tracePt t="43429" x="711200" y="3149600"/>
          <p14:tracePt t="43446" x="730250" y="3136900"/>
          <p14:tracePt t="43466" x="749300" y="3130550"/>
          <p14:tracePt t="43479" x="762000" y="3124200"/>
          <p14:tracePt t="43496" x="781050" y="3117850"/>
          <p14:tracePt t="43512" x="800100" y="3117850"/>
          <p14:tracePt t="43529" x="812800" y="3124200"/>
          <p14:tracePt t="43545" x="831850" y="3130550"/>
          <p14:tracePt t="43564" x="838200" y="3130550"/>
          <p14:tracePt t="43579" x="850900" y="3136900"/>
          <p14:tracePt t="43595" x="869950" y="3143250"/>
          <p14:tracePt t="43616" x="882650" y="3149600"/>
          <p14:tracePt t="43629" x="895350" y="3155950"/>
          <p14:tracePt t="43645" x="901700" y="3162300"/>
          <p14:tracePt t="43662" x="914400" y="3168650"/>
          <p14:tracePt t="43679" x="920750" y="3181350"/>
          <p14:tracePt t="43695" x="927100" y="3194050"/>
          <p14:tracePt t="43716" x="933450" y="3206750"/>
          <p14:tracePt t="43729" x="933450" y="3213100"/>
          <p14:tracePt t="43745" x="939800" y="3219450"/>
          <p14:tracePt t="43762" x="939800" y="3232150"/>
          <p14:tracePt t="43781" x="939800" y="3238500"/>
          <p14:tracePt t="43795" x="933450" y="3257550"/>
          <p14:tracePt t="43812" x="927100" y="3270250"/>
          <p14:tracePt t="43829" x="920750" y="3289300"/>
          <p14:tracePt t="43846" x="914400" y="3308350"/>
          <p14:tracePt t="43865" x="901700" y="3321050"/>
          <p14:tracePt t="43880" x="895350" y="3333750"/>
          <p14:tracePt t="43895" x="882650" y="3346450"/>
          <p14:tracePt t="43912" x="863600" y="3365500"/>
          <p14:tracePt t="43931" x="850900" y="3378200"/>
          <p14:tracePt t="43945" x="838200" y="3384550"/>
          <p14:tracePt t="43963" x="825500" y="3390900"/>
          <p14:tracePt t="43978" x="812800" y="3403600"/>
          <p14:tracePt t="43995" x="787400" y="3409950"/>
          <p14:tracePt t="44016" x="774700" y="3409950"/>
          <p14:tracePt t="44030" x="755650" y="3409950"/>
          <p14:tracePt t="44046" x="736600" y="3409950"/>
          <p14:tracePt t="44062" x="711200" y="3403600"/>
          <p14:tracePt t="44081" x="698500" y="3397250"/>
          <p14:tracePt t="44096" x="679450" y="3390900"/>
          <p14:tracePt t="44114" x="666750" y="3384550"/>
          <p14:tracePt t="44130" x="654050" y="3378200"/>
          <p14:tracePt t="44130" x="647700" y="3371850"/>
          <p14:tracePt t="44153" x="628650" y="3352800"/>
          <p14:tracePt t="44153" x="622300" y="3346450"/>
          <p14:tracePt t="44183" x="615950" y="3340100"/>
          <p14:tracePt t="44189" x="609600" y="3327400"/>
          <p14:tracePt t="44204" x="603250" y="3308350"/>
          <p14:tracePt t="44219" x="603250" y="3295650"/>
          <p14:tracePt t="44233" x="603250" y="3276600"/>
          <p14:tracePt t="44248" x="603250" y="3257550"/>
          <p14:tracePt t="44264" x="603250" y="3238500"/>
          <p14:tracePt t="44280" x="609600" y="3219450"/>
          <p14:tracePt t="44280" x="615950" y="3206750"/>
          <p14:tracePt t="44302" x="628650" y="3187700"/>
          <p14:tracePt t="44302" x="635000" y="3181350"/>
          <p14:tracePt t="44323" x="641350" y="3168650"/>
          <p14:tracePt t="44346" x="647700" y="3162300"/>
          <p14:tracePt t="44353" x="660400" y="3149600"/>
          <p14:tracePt t="44363" x="679450" y="3130550"/>
          <p14:tracePt t="44383" x="692150" y="3124200"/>
          <p14:tracePt t="44398" x="711200" y="3124200"/>
          <p14:tracePt t="44413" x="730250" y="3117850"/>
          <p14:tracePt t="44429" x="749300" y="3124200"/>
          <p14:tracePt t="44429" x="762000" y="3124200"/>
          <p14:tracePt t="44452" x="787400" y="3124200"/>
          <p14:tracePt t="44452" x="793750" y="3130550"/>
          <p14:tracePt t="44474" x="806450" y="3130550"/>
          <p14:tracePt t="44481" x="819150" y="3136900"/>
          <p14:tracePt t="44481" x="825500" y="3143250"/>
          <p14:tracePt t="44501" x="831850" y="3143250"/>
          <p14:tracePt t="44512" x="857250" y="3155950"/>
          <p14:tracePt t="44533" x="869950" y="3168650"/>
          <p14:tracePt t="44551" x="882650" y="3175000"/>
          <p14:tracePt t="44562" x="895350" y="3181350"/>
          <p14:tracePt t="44579" x="908050" y="3187700"/>
          <p14:tracePt t="44596" x="920750" y="3200400"/>
          <p14:tracePt t="44613" x="939800" y="3219450"/>
          <p14:tracePt t="44613" x="946150" y="3219450"/>
          <p14:tracePt t="44637" x="952500" y="3225800"/>
          <p14:tracePt t="44647" x="965200" y="3244850"/>
          <p14:tracePt t="44669" x="971550" y="3257550"/>
          <p14:tracePt t="44684" x="977900" y="3263900"/>
          <p14:tracePt t="44697" x="977900" y="3276600"/>
          <p14:tracePt t="44713" x="977900" y="3289300"/>
          <p14:tracePt t="44729" x="984250" y="3302000"/>
          <p14:tracePt t="44747" x="984250" y="3308350"/>
          <p14:tracePt t="44763" x="977900" y="3327400"/>
          <p14:tracePt t="44783" x="958850" y="3352800"/>
          <p14:tracePt t="44803" x="952500" y="3359150"/>
          <p14:tracePt t="44813" x="927100" y="3378200"/>
          <p14:tracePt t="44833" x="914400" y="3384550"/>
          <p14:tracePt t="44848" x="895350" y="3397250"/>
          <p14:tracePt t="44863" x="882650" y="3403600"/>
          <p14:tracePt t="44879" x="863600" y="3409950"/>
          <p14:tracePt t="44896" x="844550" y="3422650"/>
          <p14:tracePt t="44896" x="838200" y="3422650"/>
          <p14:tracePt t="44925" x="831850" y="3429000"/>
          <p14:tracePt t="44933" x="812800" y="3429000"/>
          <p14:tracePt t="44948" x="793750" y="3435350"/>
          <p14:tracePt t="44963" x="762000" y="3435350"/>
          <p14:tracePt t="44985" x="742950" y="3435350"/>
          <p14:tracePt t="45000" x="723900" y="3429000"/>
          <p14:tracePt t="45013" x="704850" y="3422650"/>
          <p14:tracePt t="45030" x="685800" y="3416300"/>
          <p14:tracePt t="45046" x="660400" y="3403600"/>
          <p14:tracePt t="45062" x="635000" y="3390900"/>
          <p14:tracePt t="45083" x="622300" y="3378200"/>
          <p14:tracePt t="45099" x="609600" y="3359150"/>
          <p14:tracePt t="45113" x="596900" y="3333750"/>
          <p14:tracePt t="45134" x="596900" y="3321050"/>
          <p14:tracePt t="45150" x="596900" y="3295650"/>
          <p14:tracePt t="45165" x="596900" y="3276600"/>
          <p14:tracePt t="45179" x="609600" y="3257550"/>
          <p14:tracePt t="45196" x="622300" y="3232150"/>
          <p14:tracePt t="45212" x="647700" y="3200400"/>
          <p14:tracePt t="45212" x="654050" y="3194050"/>
          <p14:tracePt t="45240" x="660400" y="3187700"/>
          <p14:tracePt t="45246" x="679450" y="3175000"/>
          <p14:tracePt t="45263" x="698500" y="3155950"/>
          <p14:tracePt t="45263" x="711200" y="3149600"/>
          <p14:tracePt t="45285" x="730250" y="3136900"/>
          <p14:tracePt t="45298" x="755650" y="3130550"/>
          <p14:tracePt t="45315" x="781050" y="3117850"/>
          <p14:tracePt t="45330" x="800100" y="3111500"/>
          <p14:tracePt t="45346" x="819150" y="3105150"/>
          <p14:tracePt t="45362" x="844550" y="3105150"/>
          <p14:tracePt t="45362" x="850900" y="3105150"/>
          <p14:tracePt t="45390" x="863600" y="3105150"/>
          <p14:tracePt t="45397" x="876300" y="3105150"/>
          <p14:tracePt t="45412" x="895350" y="3111500"/>
          <p14:tracePt t="45412" x="901700" y="3117850"/>
          <p14:tracePt t="45435" x="920750" y="3124200"/>
          <p14:tracePt t="45449" x="946150" y="3136900"/>
          <p14:tracePt t="45464" x="958850" y="3149600"/>
          <p14:tracePt t="45479" x="971550" y="3168650"/>
          <p14:tracePt t="45496" x="984250" y="3181350"/>
          <p14:tracePt t="45512" x="996950" y="3206750"/>
          <p14:tracePt t="45533" x="1009650" y="3225800"/>
          <p14:tracePt t="45547" x="1016000" y="3244850"/>
          <p14:tracePt t="45563" x="1016000" y="3276600"/>
          <p14:tracePt t="45584" x="1009650" y="3308350"/>
          <p14:tracePt t="45599" x="1003300" y="3333750"/>
          <p14:tracePt t="45613" x="990600" y="3352800"/>
          <p14:tracePt t="45629" x="984250" y="3371850"/>
          <p14:tracePt t="45645" x="965200" y="3390900"/>
          <p14:tracePt t="45662" x="933450" y="3416300"/>
          <p14:tracePt t="45662" x="927100" y="3429000"/>
          <p14:tracePt t="45690" x="914400" y="3435350"/>
          <p14:tracePt t="45690" x="908050" y="3441700"/>
          <p14:tracePt t="45704" x="895350" y="3448050"/>
          <p14:tracePt t="45712" x="869950" y="3460750"/>
          <p14:tracePt t="45712" x="857250" y="3467100"/>
          <p14:tracePt t="45734" x="838200" y="3479800"/>
          <p14:tracePt t="45749" x="812800" y="3486150"/>
          <p14:tracePt t="45763" x="787400" y="3486150"/>
          <p14:tracePt t="45778" x="762000" y="3492500"/>
          <p14:tracePt t="45796" x="736600" y="3486150"/>
          <p14:tracePt t="45812" x="717550" y="3479800"/>
          <p14:tracePt t="45812" x="698500" y="3479800"/>
          <p14:tracePt t="45841" x="685800" y="3473450"/>
          <p14:tracePt t="45848" x="673100" y="3473450"/>
          <p14:tracePt t="45863" x="660400" y="3467100"/>
          <p14:tracePt t="45879" x="622300" y="3448050"/>
          <p14:tracePt t="45900" x="609600" y="3435350"/>
          <p14:tracePt t="45913" x="590550" y="3422650"/>
          <p14:tracePt t="45930" x="584200" y="3403600"/>
          <p14:tracePt t="45945" x="571500" y="3390900"/>
          <p14:tracePt t="45963" x="565150" y="3371850"/>
          <p14:tracePt t="45963" x="565150" y="3359150"/>
          <p14:tracePt t="45963" x="565150" y="3346450"/>
          <p14:tracePt t="45989" x="565150" y="3333750"/>
          <p14:tracePt t="45999" x="571500" y="3308350"/>
          <p14:tracePt t="46013" x="577850" y="3282950"/>
          <p14:tracePt t="46030" x="590550" y="3244850"/>
          <p14:tracePt t="46051" x="596900" y="3225800"/>
          <p14:tracePt t="46065" x="603250" y="3206750"/>
          <p14:tracePt t="46080" x="622300" y="3181350"/>
          <p14:tracePt t="46095" x="635000" y="3155950"/>
          <p14:tracePt t="46112" x="654050" y="3136900"/>
          <p14:tracePt t="46112" x="660400" y="3130550"/>
          <p14:tracePt t="46133" x="673100" y="3117850"/>
          <p14:tracePt t="46148" x="685800" y="3111500"/>
          <p14:tracePt t="46164" x="698500" y="3105150"/>
          <p14:tracePt t="46179" x="723900" y="3098800"/>
          <p14:tracePt t="46202" x="742950" y="3098800"/>
          <p14:tracePt t="46215" x="768350" y="3098800"/>
          <p14:tracePt t="46230" x="787400" y="3098800"/>
          <p14:tracePt t="46245" x="806450" y="3098800"/>
          <p14:tracePt t="46262" x="825500" y="3105150"/>
          <p14:tracePt t="46262" x="838200" y="3105150"/>
          <p14:tracePt t="46262" x="844550" y="3105150"/>
          <p14:tracePt t="46291" x="857250" y="3111500"/>
          <p14:tracePt t="46299" x="876300" y="3111500"/>
          <p14:tracePt t="46313" x="889000" y="3117850"/>
          <p14:tracePt t="46329" x="914400" y="3130550"/>
          <p14:tracePt t="46352" x="927100" y="3136900"/>
          <p14:tracePt t="46365" x="939800" y="3143250"/>
          <p14:tracePt t="46379" x="952500" y="3149600"/>
          <p14:tracePt t="46395" x="965200" y="3155950"/>
          <p14:tracePt t="46413" x="971550" y="3162300"/>
          <p14:tracePt t="46413" x="977900" y="3168650"/>
          <p14:tracePt t="46440" x="977900" y="3181350"/>
          <p14:tracePt t="46456" x="984250" y="3187700"/>
          <p14:tracePt t="46463" x="984250" y="3206750"/>
          <p14:tracePt t="46479" x="984250" y="3225800"/>
          <p14:tracePt t="46502" x="984250" y="3238500"/>
          <p14:tracePt t="46514" x="984250" y="3251200"/>
          <p14:tracePt t="46531" x="984250" y="3263900"/>
          <p14:tracePt t="46545" x="984250" y="3276600"/>
          <p14:tracePt t="46563" x="984250" y="3289300"/>
          <p14:tracePt t="46579" x="984250" y="3308350"/>
          <p14:tracePt t="46599" x="977900" y="3327400"/>
          <p14:tracePt t="46613" x="971550" y="3346450"/>
          <p14:tracePt t="46629" x="939800" y="3371850"/>
          <p14:tracePt t="46651" x="908050" y="3384550"/>
          <p14:tracePt t="46665" x="857250" y="3403600"/>
          <p14:tracePt t="46704" x="0" y="0"/>
        </p14:tracePtLst>
        <p14:tracePtLst>
          <p14:tracePt t="88613" x="1333500" y="4006850"/>
          <p14:tracePt t="88623" x="1339850" y="4006850"/>
          <p14:tracePt t="88634" x="1346200" y="4006850"/>
          <p14:tracePt t="88636" x="1352550" y="4000500"/>
          <p14:tracePt t="88648" x="1371600" y="4000500"/>
          <p14:tracePt t="88667" x="1384300" y="4006850"/>
          <p14:tracePt t="88681" x="1403350" y="4006850"/>
          <p14:tracePt t="88699" x="1422400" y="4006850"/>
          <p14:tracePt t="88714" x="1447800" y="4000500"/>
          <p14:tracePt t="88733" x="1466850" y="4000500"/>
          <p14:tracePt t="88748" x="1485900" y="3994150"/>
          <p14:tracePt t="88764" x="1504950" y="3994150"/>
          <p14:tracePt t="88781" x="1524000" y="3994150"/>
          <p14:tracePt t="88798" x="1549400" y="3994150"/>
          <p14:tracePt t="88818" x="1568450" y="4000500"/>
          <p14:tracePt t="88832" x="1581150" y="4000500"/>
          <p14:tracePt t="88848" x="1600200" y="4000500"/>
          <p14:tracePt t="88865" x="1625600" y="4006850"/>
          <p14:tracePt t="88883" x="1644650" y="4006850"/>
          <p14:tracePt t="88898" x="1663700" y="4006850"/>
          <p14:tracePt t="88914" x="1682750" y="4013200"/>
          <p14:tracePt t="88931" x="1708150" y="4013200"/>
          <p14:tracePt t="88948" x="1733550" y="4019550"/>
          <p14:tracePt t="88967" x="1752600" y="4019550"/>
          <p14:tracePt t="88982" x="1771650" y="4025900"/>
          <p14:tracePt t="88998" x="1797050" y="4025900"/>
          <p14:tracePt t="89014" x="1828800" y="4025900"/>
          <p14:tracePt t="89032" x="1854200" y="4025900"/>
          <p14:tracePt t="89048" x="1879600" y="4032250"/>
          <p14:tracePt t="89064" x="1905000" y="4032250"/>
          <p14:tracePt t="89081" x="1930400" y="4032250"/>
          <p14:tracePt t="89098" x="1962150" y="4032250"/>
          <p14:tracePt t="89117" x="1987550" y="4032250"/>
          <p14:tracePt t="89131" x="2012950" y="4032250"/>
          <p14:tracePt t="89148" x="2032000" y="4032250"/>
          <p14:tracePt t="89164" x="2070100" y="4032250"/>
          <p14:tracePt t="89182" x="2089150" y="4038600"/>
          <p14:tracePt t="89198" x="2114550" y="4038600"/>
          <p14:tracePt t="89214" x="2139950" y="4044950"/>
          <p14:tracePt t="89231" x="2165350" y="4044950"/>
          <p14:tracePt t="89248" x="2203450" y="4038600"/>
          <p14:tracePt t="89267" x="2228850" y="4038600"/>
          <p14:tracePt t="89282" x="2254250" y="4038600"/>
          <p14:tracePt t="89297" x="2286000" y="4032250"/>
          <p14:tracePt t="89314" x="2330450" y="4032250"/>
          <p14:tracePt t="89334" x="2355850" y="4025900"/>
          <p14:tracePt t="89348" x="2381250" y="4025900"/>
          <p14:tracePt t="89364" x="2406650" y="4025900"/>
          <p14:tracePt t="89381" x="2432050" y="4025900"/>
          <p14:tracePt t="89398" x="2463800" y="4025900"/>
          <p14:tracePt t="89418" x="2489200" y="4025900"/>
          <p14:tracePt t="89432" x="2508250" y="4025900"/>
          <p14:tracePt t="89447" x="2527300" y="4019550"/>
          <p14:tracePt t="89464" x="2559050" y="4019550"/>
          <p14:tracePt t="89482" x="2584450" y="4013200"/>
          <p14:tracePt t="89498" x="2603500" y="4013200"/>
          <p14:tracePt t="89514" x="2628900" y="4013200"/>
          <p14:tracePt t="89531" x="2647950" y="4013200"/>
          <p14:tracePt t="89548" x="2667000" y="4006850"/>
          <p14:tracePt t="89564" x="2692400" y="4000500"/>
          <p14:tracePt t="89581" x="2711450" y="4000500"/>
          <p14:tracePt t="89598" x="2730500" y="3994150"/>
          <p14:tracePt t="89614" x="2755900" y="3994150"/>
          <p14:tracePt t="89633" x="2768600" y="3994150"/>
          <p14:tracePt t="89647" x="2787650" y="3994150"/>
          <p14:tracePt t="89665" x="2800350" y="3994150"/>
          <p14:tracePt t="89681" x="2819400" y="3994150"/>
          <p14:tracePt t="89698" x="2832100" y="4000500"/>
          <p14:tracePt t="89715" x="2863850" y="4000500"/>
          <p14:tracePt t="89733" x="2882900" y="4000500"/>
          <p14:tracePt t="89747" x="2901950" y="4006850"/>
          <p14:tracePt t="89765" x="2933700" y="4013200"/>
          <p14:tracePt t="89784" x="2952750" y="4013200"/>
          <p14:tracePt t="89798" x="2971800" y="4019550"/>
          <p14:tracePt t="89815" x="2984500" y="4019550"/>
          <p14:tracePt t="89831" x="3003550" y="4019550"/>
          <p14:tracePt t="89848" x="3022600" y="4025900"/>
          <p14:tracePt t="89864" x="3048000" y="4032250"/>
          <p14:tracePt t="89883" x="3060700" y="4032250"/>
          <p14:tracePt t="89897" x="3079750" y="4032250"/>
          <p14:tracePt t="89914" x="3092450" y="4038600"/>
          <p14:tracePt t="89914" x="3105150" y="4038600"/>
          <p14:tracePt t="89933" x="3117850" y="4038600"/>
          <p14:tracePt t="89948" x="3136900" y="4038600"/>
          <p14:tracePt t="89964" x="3149600" y="4038600"/>
          <p14:tracePt t="89981" x="3162300" y="4038600"/>
          <p14:tracePt t="89998" x="3175000" y="4032250"/>
          <p14:tracePt t="90014" x="3200400" y="4032250"/>
          <p14:tracePt t="90033" x="3206750" y="4032250"/>
          <p14:tracePt t="90048" x="3219450" y="4038600"/>
          <p14:tracePt t="90064" x="3244850" y="4038600"/>
          <p14:tracePt t="90084" x="3257550" y="4038600"/>
          <p14:tracePt t="90099" x="3276600" y="4032250"/>
          <p14:tracePt t="90114" x="3289300" y="4032250"/>
          <p14:tracePt t="90131" x="3302000" y="4038600"/>
          <p14:tracePt t="90148" x="3321050" y="4038600"/>
          <p14:tracePt t="90164" x="3340100" y="4038600"/>
          <p14:tracePt t="90183" x="3359150" y="4038600"/>
          <p14:tracePt t="90198" x="3371850" y="4038600"/>
          <p14:tracePt t="90214" x="3390900" y="4038600"/>
          <p14:tracePt t="90231" x="3422650" y="4038600"/>
          <p14:tracePt t="90250" x="3435350" y="4038600"/>
          <p14:tracePt t="90264" x="3448050" y="4044950"/>
          <p14:tracePt t="90281" x="3467100" y="4044950"/>
          <p14:tracePt t="90298" x="3479800" y="4044950"/>
          <p14:tracePt t="90314" x="3498850" y="4044950"/>
          <p14:tracePt t="90333" x="3511550" y="4044950"/>
          <p14:tracePt t="90347" x="3524250" y="4044950"/>
          <p14:tracePt t="90364" x="3536950" y="4044950"/>
          <p14:tracePt t="90380" x="3562350" y="4044950"/>
          <p14:tracePt t="90399" x="3575050" y="4044950"/>
          <p14:tracePt t="90414" x="3587750" y="4044950"/>
          <p14:tracePt t="90430" x="3600450" y="4044950"/>
          <p14:tracePt t="90447" x="3613150" y="4044950"/>
          <p14:tracePt t="90464" x="3638550" y="4044950"/>
          <p14:tracePt t="90483" x="3657600" y="4044950"/>
          <p14:tracePt t="90498" x="3670300" y="4044950"/>
          <p14:tracePt t="90514" x="3683000" y="4044950"/>
          <p14:tracePt t="90530" x="3708400" y="4044950"/>
          <p14:tracePt t="90548" x="3727450" y="4044950"/>
          <p14:tracePt t="90564" x="3740150" y="4044950"/>
          <p14:tracePt t="90582" x="3759200" y="4044950"/>
          <p14:tracePt t="90598" x="3771900" y="4044950"/>
          <p14:tracePt t="90614" x="3797300" y="4044950"/>
          <p14:tracePt t="90633" x="3816350" y="4044950"/>
          <p14:tracePt t="90647" x="3841750" y="4044950"/>
          <p14:tracePt t="90664" x="3860800" y="4044950"/>
          <p14:tracePt t="90681" x="3892550" y="4044950"/>
          <p14:tracePt t="90699" x="3905250" y="4044950"/>
          <p14:tracePt t="90714" x="3924300" y="4038600"/>
          <p14:tracePt t="90730" x="3943350" y="4038600"/>
          <p14:tracePt t="90748" x="3962400" y="4038600"/>
          <p14:tracePt t="90764" x="3975100" y="4038600"/>
          <p14:tracePt t="90780" x="4000500" y="4038600"/>
          <p14:tracePt t="90799" x="4019550" y="4044950"/>
          <p14:tracePt t="90814" x="4038600" y="4044950"/>
          <p14:tracePt t="90831" x="4064000" y="4044950"/>
          <p14:tracePt t="90849" x="4083050" y="4044950"/>
          <p14:tracePt t="90864" x="4102100" y="4038600"/>
          <p14:tracePt t="90881" x="4114800" y="4038600"/>
          <p14:tracePt t="90897" x="4133850" y="4038600"/>
          <p14:tracePt t="90914" x="4146550" y="4038600"/>
          <p14:tracePt t="90930" x="4171950" y="4044950"/>
          <p14:tracePt t="90949" x="4191000" y="4044950"/>
          <p14:tracePt t="90964" x="4203700" y="4044950"/>
          <p14:tracePt t="90981" x="4229100" y="4038600"/>
          <p14:tracePt t="91001" x="4248150" y="4038600"/>
          <p14:tracePt t="91014" x="4273550" y="4032250"/>
          <p14:tracePt t="91030" x="4286250" y="4032250"/>
          <p14:tracePt t="91047" x="4305300" y="4032250"/>
          <p14:tracePt t="91063" x="4324350" y="4032250"/>
          <p14:tracePt t="91080" x="4349750" y="4025900"/>
          <p14:tracePt t="91099" x="4362450" y="4025900"/>
          <p14:tracePt t="91114" x="4375150" y="4025900"/>
          <p14:tracePt t="91130" x="4400550" y="4032250"/>
          <p14:tracePt t="91150" x="4419600" y="4032250"/>
          <p14:tracePt t="91164" x="4432300" y="4032250"/>
          <p14:tracePt t="91180" x="4445000" y="4032250"/>
          <p14:tracePt t="91197" x="4464050" y="4032250"/>
          <p14:tracePt t="91214" x="4483100" y="4032250"/>
          <p14:tracePt t="91231" x="4508500" y="4032250"/>
          <p14:tracePt t="91249" x="4521200" y="4032250"/>
          <p14:tracePt t="91264" x="4540250" y="4032250"/>
          <p14:tracePt t="91281" x="4565650" y="4038600"/>
          <p14:tracePt t="91301" x="4584700" y="4038600"/>
          <p14:tracePt t="91314" x="4597400" y="4038600"/>
          <p14:tracePt t="91331" x="4616450" y="4038600"/>
          <p14:tracePt t="91347" x="4635500" y="4044950"/>
          <p14:tracePt t="91364" x="4654550" y="4044950"/>
          <p14:tracePt t="91381" x="4679950" y="4044950"/>
          <p14:tracePt t="91399" x="4686300" y="4044950"/>
          <p14:tracePt t="91414" x="4692650" y="4044950"/>
          <p14:tracePt t="91430" x="4718050" y="4044950"/>
          <p14:tracePt t="91450" x="4737100" y="4044950"/>
          <p14:tracePt t="91464" x="4749800" y="4044950"/>
          <p14:tracePt t="91480" x="4768850" y="4044950"/>
          <p14:tracePt t="91497" x="4787900" y="4044950"/>
          <p14:tracePt t="91514" x="4800600" y="4044950"/>
          <p14:tracePt t="91530" x="4826000" y="4044950"/>
          <p14:tracePt t="91549" x="4838700" y="4044950"/>
          <p14:tracePt t="91563" x="4851400" y="4044950"/>
          <p14:tracePt t="91581" x="4876800" y="4044950"/>
          <p14:tracePt t="91600" x="4889500" y="4044950"/>
          <p14:tracePt t="91614" x="4902200" y="4044950"/>
          <p14:tracePt t="91630" x="4921250" y="4044950"/>
          <p14:tracePt t="91647" x="4933950" y="4044950"/>
          <p14:tracePt t="91663" x="4953000" y="4044950"/>
          <p14:tracePt t="91680" x="4972050" y="4044950"/>
          <p14:tracePt t="91699" x="4991100" y="4044950"/>
          <p14:tracePt t="91713" x="5010150" y="4044950"/>
          <p14:tracePt t="91730" x="5029200" y="4044950"/>
          <p14:tracePt t="91730" x="5035550" y="4044950"/>
          <p14:tracePt t="91749" x="5054600" y="4044950"/>
          <p14:tracePt t="91764" x="5073650" y="4044950"/>
          <p14:tracePt t="91780" x="5092700" y="4051300"/>
          <p14:tracePt t="91797" x="5118100" y="4051300"/>
          <p14:tracePt t="91814" x="5130800" y="4044950"/>
          <p14:tracePt t="91831" x="5162550" y="4044950"/>
          <p14:tracePt t="91850" x="5187950" y="4044950"/>
          <p14:tracePt t="91865" x="5207000" y="4044950"/>
          <p14:tracePt t="91880" x="5232400" y="4044950"/>
          <p14:tracePt t="91901" x="5251450" y="4044950"/>
          <p14:tracePt t="91914" x="5270500" y="4044950"/>
          <p14:tracePt t="91930" x="5289550" y="4044950"/>
          <p14:tracePt t="91947" x="5302250" y="4044950"/>
          <p14:tracePt t="91963" x="5321300" y="4044950"/>
          <p14:tracePt t="91980" x="5334000" y="4044950"/>
          <p14:tracePt t="91980" x="5346700" y="4044950"/>
          <p14:tracePt t="92001" x="5359400" y="4044950"/>
          <p14:tracePt t="92015" x="5372100" y="4044950"/>
          <p14:tracePt t="92030" x="5384800" y="4044950"/>
          <p14:tracePt t="92047" x="5410200" y="4044950"/>
          <p14:tracePt t="92066" x="5429250" y="4044950"/>
          <p14:tracePt t="92080" x="5448300" y="4044950"/>
          <p14:tracePt t="92097" x="5461000" y="4038600"/>
          <p14:tracePt t="92114" x="5473700" y="4038600"/>
          <p14:tracePt t="92130" x="5492750" y="4032250"/>
          <p14:tracePt t="92130" x="5499100" y="4032250"/>
          <p14:tracePt t="92150" x="5518150" y="4032250"/>
          <p14:tracePt t="92165" x="5530850" y="4025900"/>
          <p14:tracePt t="92181" x="5549900" y="4025900"/>
          <p14:tracePt t="92197" x="5568950" y="4019550"/>
          <p14:tracePt t="92217" x="5588000" y="4019550"/>
          <p14:tracePt t="92230" x="5594350" y="4019550"/>
          <p14:tracePt t="92247" x="5607050" y="4013200"/>
          <p14:tracePt t="92263" x="5613400" y="4013200"/>
          <p14:tracePt t="92280" x="5626100" y="4013200"/>
          <p14:tracePt t="92280" x="5632450" y="4013200"/>
          <p14:tracePt t="92300" x="5638800" y="4013200"/>
          <p14:tracePt t="92314" x="5651500" y="4013200"/>
          <p14:tracePt t="92330" x="5657850" y="4013200"/>
          <p14:tracePt t="92347" x="5676900" y="4013200"/>
          <p14:tracePt t="92366" x="5683250" y="4013200"/>
          <p14:tracePt t="92381" x="5689600" y="4013200"/>
          <p14:tracePt t="92396" x="5695950" y="4013200"/>
          <p14:tracePt t="92415" x="5702300" y="4013200"/>
          <p14:tracePt t="92432" x="5721350" y="4006850"/>
          <p14:tracePt t="92456" x="5727700" y="4006850"/>
          <p14:tracePt t="92456" x="5734050" y="4006850"/>
          <p14:tracePt t="92474" x="5740400" y="4006850"/>
          <p14:tracePt t="92474" x="5746750" y="4006850"/>
          <p14:tracePt t="92488" x="5753100" y="4006850"/>
          <p14:tracePt t="92500" x="5765800" y="4000500"/>
          <p14:tracePt t="92519" x="5772150" y="4000500"/>
          <p14:tracePt t="92533" x="5784850" y="4000500"/>
          <p14:tracePt t="92549" x="5797550" y="3994150"/>
          <p14:tracePt t="92565" x="5803900" y="3994150"/>
          <p14:tracePt t="92581" x="5816600" y="3994150"/>
          <p14:tracePt t="92599" x="5829300" y="3987800"/>
          <p14:tracePt t="92618" x="5835650" y="3987800"/>
          <p14:tracePt t="92631" x="5848350" y="3987800"/>
          <p14:tracePt t="92647" x="5861050" y="3987800"/>
          <p14:tracePt t="92668" x="5873750" y="3987800"/>
          <p14:tracePt t="92683" x="5880100" y="3987800"/>
          <p14:tracePt t="92697" x="5892800" y="3987800"/>
          <p14:tracePt t="92714" x="5899150" y="3987800"/>
          <p14:tracePt t="92731" x="5911850" y="3981450"/>
          <p14:tracePt t="92749" x="5924550" y="3981450"/>
          <p14:tracePt t="92749" x="5930900" y="3981450"/>
          <p14:tracePt t="92782" x="5937250" y="3981450"/>
          <p14:tracePt t="92789" x="5943600" y="3975100"/>
          <p14:tracePt t="92797" x="5962650" y="3975100"/>
          <p14:tracePt t="92819" x="5975350" y="3975100"/>
          <p14:tracePt t="92833" x="5981700" y="3975100"/>
          <p14:tracePt t="92847" x="5988050" y="3975100"/>
          <p14:tracePt t="92864" x="6000750" y="3968750"/>
          <p14:tracePt t="92881" x="6013450" y="3968750"/>
          <p14:tracePt t="92902" x="6032500" y="3968750"/>
          <p14:tracePt t="92932" x="6038850" y="3968750"/>
          <p14:tracePt t="92939" x="6045200" y="3968750"/>
          <p14:tracePt t="92947" x="6064250" y="3968750"/>
          <p14:tracePt t="92970" x="6070600" y="3968750"/>
          <p14:tracePt t="92983" x="6083300" y="3968750"/>
          <p14:tracePt t="92998" x="6096000" y="3968750"/>
          <p14:tracePt t="93015" x="6108700" y="3968750"/>
          <p14:tracePt t="93031" x="6121400" y="3975100"/>
          <p14:tracePt t="93047" x="6153150" y="3975100"/>
          <p14:tracePt t="93074" x="6165850" y="3975100"/>
          <p14:tracePt t="93074" x="6172200" y="3975100"/>
          <p14:tracePt t="93088" x="6184900" y="3975100"/>
          <p14:tracePt t="93098" x="6203950" y="3975100"/>
          <p14:tracePt t="93098" x="6210300" y="3975100"/>
          <p14:tracePt t="93119" x="6223000" y="3975100"/>
          <p14:tracePt t="93134" x="6242050" y="3968750"/>
          <p14:tracePt t="93148" x="6254750" y="3968750"/>
          <p14:tracePt t="93164" x="6267450" y="3968750"/>
          <p14:tracePt t="93180" x="6280150" y="3968750"/>
          <p14:tracePt t="93197" x="6299200" y="3968750"/>
          <p14:tracePt t="93197" x="6311900" y="3968750"/>
          <p14:tracePt t="93225" x="6318250" y="3968750"/>
          <p14:tracePt t="93231" x="6330950" y="3968750"/>
          <p14:tracePt t="93247" x="6343650" y="3968750"/>
          <p14:tracePt t="93264" x="6362700" y="3968750"/>
          <p14:tracePt t="93284" x="6375400" y="3968750"/>
          <p14:tracePt t="93298" x="6388100" y="3968750"/>
          <p14:tracePt t="93316" x="6394450" y="3968750"/>
          <p14:tracePt t="93330" x="6407150" y="3968750"/>
          <p14:tracePt t="93347" x="6426200" y="3968750"/>
          <p14:tracePt t="93347" x="6432550" y="3968750"/>
          <p14:tracePt t="93375" x="6438900" y="3968750"/>
          <p14:tracePt t="93381" x="6451600" y="3968750"/>
          <p14:tracePt t="93397" x="6464300" y="3968750"/>
          <p14:tracePt t="93414" x="6483350" y="3968750"/>
          <p14:tracePt t="93435" x="6496050" y="3968750"/>
          <p14:tracePt t="93449" x="6508750" y="3968750"/>
          <p14:tracePt t="93464" x="6521450" y="3968750"/>
          <p14:tracePt t="93481" x="6534150" y="3968750"/>
          <p14:tracePt t="93498" x="6553200" y="3968750"/>
          <p14:tracePt t="93498" x="6559550" y="3968750"/>
          <p14:tracePt t="93525" x="6565900" y="3968750"/>
          <p14:tracePt t="93532" x="6578600" y="3968750"/>
          <p14:tracePt t="93548" x="6591300" y="3968750"/>
          <p14:tracePt t="93563" x="6610350" y="3968750"/>
          <p14:tracePt t="93584" x="6623050" y="3968750"/>
          <p14:tracePt t="93598" x="6642100" y="3975100"/>
          <p14:tracePt t="93614" x="6654800" y="3975100"/>
          <p14:tracePt t="93631" x="6673850" y="3975100"/>
          <p14:tracePt t="93647" x="6699250" y="3975100"/>
          <p14:tracePt t="93647" x="6705600" y="3975100"/>
          <p14:tracePt t="93676" x="6718300" y="3975100"/>
          <p14:tracePt t="93682" x="6737350" y="3975100"/>
          <p14:tracePt t="93697" x="6750050" y="3975100"/>
          <p14:tracePt t="93697" x="6762750" y="3968750"/>
          <p14:tracePt t="93720" x="6775450" y="3968750"/>
          <p14:tracePt t="93734" x="6794500" y="3968750"/>
          <p14:tracePt t="93749" x="6813550" y="3968750"/>
          <p14:tracePt t="93765" x="6832600" y="3968750"/>
          <p14:tracePt t="93780" x="6851650" y="3968750"/>
          <p14:tracePt t="93798" x="6870700" y="3968750"/>
          <p14:tracePt t="93798" x="6883400" y="3968750"/>
          <p14:tracePt t="93825" x="6889750" y="3968750"/>
          <p14:tracePt t="93832" x="6902450" y="3968750"/>
          <p14:tracePt t="93848" x="6921500" y="3975100"/>
          <p14:tracePt t="93863" x="6946900" y="3975100"/>
          <p14:tracePt t="93885" x="6965950" y="3975100"/>
          <p14:tracePt t="93898" x="6978650" y="3975100"/>
          <p14:tracePt t="93914" x="6997700" y="3975100"/>
          <p14:tracePt t="93931" x="7010400" y="3975100"/>
          <p14:tracePt t="93947" x="7029450" y="3975100"/>
          <p14:tracePt t="93964" x="7067550" y="3981450"/>
          <p14:tracePt t="93989" x="7080250" y="3981450"/>
          <p14:tracePt t="93999" x="7099300" y="3981450"/>
          <p14:tracePt t="94014" x="7131050" y="3975100"/>
          <p14:tracePt t="94035" x="7150100" y="3975100"/>
          <p14:tracePt t="94048" x="7169150" y="3975100"/>
          <p14:tracePt t="94064" x="7188200" y="3975100"/>
          <p14:tracePt t="94080" x="7207250" y="3975100"/>
          <p14:tracePt t="94097" x="7232650" y="3975100"/>
          <p14:tracePt t="94114" x="7270750" y="3975100"/>
          <p14:tracePt t="94134" x="7296150" y="3975100"/>
          <p14:tracePt t="94148" x="7321550" y="3968750"/>
          <p14:tracePt t="94164" x="7359650" y="3968750"/>
          <p14:tracePt t="94184" x="7378700" y="3968750"/>
          <p14:tracePt t="94198" x="7404100" y="3962400"/>
          <p14:tracePt t="94213" x="7423150" y="3962400"/>
          <p14:tracePt t="94231" x="7442200" y="3962400"/>
          <p14:tracePt t="94247" x="7467600" y="3962400"/>
          <p14:tracePt t="94263" x="7499350" y="3962400"/>
          <p14:tracePt t="94284" x="7518400" y="3962400"/>
          <p14:tracePt t="94298" x="7543800" y="3956050"/>
          <p14:tracePt t="94314" x="7575550" y="3956050"/>
          <p14:tracePt t="94336" x="7594600" y="3956050"/>
          <p14:tracePt t="94349" x="7607300" y="3956050"/>
          <p14:tracePt t="94367" x="7626350" y="3949700"/>
          <p14:tracePt t="94380" x="7639050" y="3949700"/>
          <p14:tracePt t="94397" x="7651750" y="3949700"/>
          <p14:tracePt t="94413" x="7677150" y="3949700"/>
          <p14:tracePt t="94413" x="7683500" y="3949700"/>
          <p14:tracePt t="94440" x="7689850" y="3949700"/>
          <p14:tracePt t="94473" x="7696200" y="3949700"/>
          <p14:tracePt t="94479" x="7702550" y="3949700"/>
          <p14:tracePt t="94489" x="7708900" y="3949700"/>
          <p14:tracePt t="94497" x="7715250" y="3949700"/>
          <p14:tracePt t="94513" x="7721600" y="3949700"/>
          <p14:tracePt t="94530" x="7727950" y="3949700"/>
          <p14:tracePt t="94547" x="7734300" y="3949700"/>
          <p14:tracePt t="94600" x="7740650" y="3949700"/>
          <p14:tracePt t="94754" x="7734300" y="3949700"/>
          <p14:tracePt t="94763" x="7721600" y="3949700"/>
          <p14:tracePt t="94793" x="0" y="0"/>
        </p14:tracePtLst>
        <p14:tracePtLst>
          <p14:tracePt t="101887" x="819150" y="4368800"/>
          <p14:tracePt t="101894" x="812800" y="4368800"/>
          <p14:tracePt t="101902" x="800100" y="4375150"/>
          <p14:tracePt t="101910" x="774700" y="4387850"/>
          <p14:tracePt t="101929" x="755650" y="4394200"/>
          <p14:tracePt t="101944" x="742950" y="4400550"/>
          <p14:tracePt t="101961" x="723900" y="4406900"/>
          <p14:tracePt t="101976" x="704850" y="4406900"/>
          <p14:tracePt t="101993" x="685800" y="4400550"/>
          <p14:tracePt t="102014" x="666750" y="4394200"/>
          <p14:tracePt t="102027" x="641350" y="4387850"/>
          <p14:tracePt t="102044" x="622300" y="4375150"/>
          <p14:tracePt t="102060" x="590550" y="4356100"/>
          <p14:tracePt t="102081" x="577850" y="4343400"/>
          <p14:tracePt t="102096" x="558800" y="4330700"/>
          <p14:tracePt t="102112" x="546100" y="4318000"/>
          <p14:tracePt t="102128" x="539750" y="4298950"/>
          <p14:tracePt t="102144" x="533400" y="4273550"/>
          <p14:tracePt t="102144" x="527050" y="4267200"/>
          <p14:tracePt t="102174" x="527050" y="4254500"/>
          <p14:tracePt t="102181" x="520700" y="4235450"/>
          <p14:tracePt t="102181" x="520700" y="4222750"/>
          <p14:tracePt t="102202" x="520700" y="4203700"/>
          <p14:tracePt t="102218" x="527050" y="4178300"/>
          <p14:tracePt t="102232" x="527050" y="4159250"/>
          <p14:tracePt t="102246" x="533400" y="4140200"/>
          <p14:tracePt t="102261" x="539750" y="4121150"/>
          <p14:tracePt t="102278" x="546100" y="4095750"/>
          <p14:tracePt t="102294" x="565150" y="4070350"/>
          <p14:tracePt t="102294" x="571500" y="4064000"/>
          <p14:tracePt t="102324" x="584200" y="4044950"/>
          <p14:tracePt t="102337" x="590550" y="4038600"/>
          <p14:tracePt t="102346" x="603250" y="4019550"/>
          <p14:tracePt t="102361" x="628650" y="4000500"/>
          <p14:tracePt t="102384" x="647700" y="3987800"/>
          <p14:tracePt t="102397" x="666750" y="3981450"/>
          <p14:tracePt t="102412" x="685800" y="3968750"/>
          <p14:tracePt t="102428" x="704850" y="3956050"/>
          <p14:tracePt t="102445" x="736600" y="3949700"/>
          <p14:tracePt t="102445" x="742950" y="3943350"/>
          <p14:tracePt t="102473" x="762000" y="3943350"/>
          <p14:tracePt t="102482" x="787400" y="3937000"/>
          <p14:tracePt t="102497" x="793750" y="3930650"/>
          <p14:tracePt t="102497" x="0" y="0"/>
        </p14:tracePtLst>
        <p14:tracePtLst>
          <p14:tracePt t="102497" x="812800" y="3930650"/>
          <p14:tracePt t="102497" x="819150" y="3930650"/>
          <p14:tracePt t="102497" x="0" y="0"/>
        </p14:tracePtLst>
        <p14:tracePtLst>
          <p14:tracePt t="102497" x="850900" y="3924300"/>
          <p14:tracePt t="102548" x="857250" y="3924300"/>
          <p14:tracePt t="102552" x="869950" y="3924300"/>
          <p14:tracePt t="102560" x="882650" y="3930650"/>
          <p14:tracePt t="102577" x="895350" y="3937000"/>
          <p14:tracePt t="102593" x="914400" y="3943350"/>
          <p14:tracePt t="102609" x="933450" y="3956050"/>
          <p14:tracePt t="102629" x="946150" y="3968750"/>
          <p14:tracePt t="102645" x="958850" y="3981450"/>
          <p14:tracePt t="102659" x="965200" y="3987800"/>
          <p14:tracePt t="102677" x="977900" y="4006850"/>
          <p14:tracePt t="102695" x="984250" y="4019550"/>
          <p14:tracePt t="102710" x="990600" y="4032250"/>
          <p14:tracePt t="102727" x="996950" y="4051300"/>
          <p14:tracePt t="102744" x="1003300" y="4076700"/>
          <p14:tracePt t="102760" x="1016000" y="4108450"/>
          <p14:tracePt t="102780" x="1016000" y="4127500"/>
          <p14:tracePt t="102795" x="1022350" y="4146550"/>
          <p14:tracePt t="102810" x="1022350" y="4165600"/>
          <p14:tracePt t="102827" x="1022350" y="4184650"/>
          <p14:tracePt t="102845" x="1022350" y="4203700"/>
          <p14:tracePt t="102860" x="1016000" y="4222750"/>
          <p14:tracePt t="102877" x="1009650" y="4241800"/>
          <p14:tracePt t="102893" x="1009650" y="4254500"/>
          <p14:tracePt t="102910" x="996950" y="4279900"/>
          <p14:tracePt t="102929" x="996950" y="4292600"/>
          <p14:tracePt t="102944" x="990600" y="4311650"/>
          <p14:tracePt t="102960" x="984250" y="4318000"/>
          <p14:tracePt t="102976" x="965200" y="4337050"/>
          <p14:tracePt t="102995" x="952500" y="4356100"/>
          <p14:tracePt t="103010" x="939800" y="4375150"/>
          <p14:tracePt t="103026" x="920750" y="4387850"/>
          <p14:tracePt t="103043" x="901700" y="4406900"/>
          <p14:tracePt t="103059" x="0" y="0"/>
        </p14:tracePtLst>
        <p14:tracePtLst>
          <p14:tracePt t="103059" x="850900" y="4438650"/>
          <p14:tracePt t="103059" x="0" y="0"/>
        </p14:tracePtLst>
        <p14:tracePtLst>
          <p14:tracePt t="103059" x="850900" y="4438650"/>
          <p14:tracePt t="103106" x="838200" y="4445000"/>
          <p14:tracePt t="103111" x="825500" y="4451350"/>
          <p14:tracePt t="103115" x="812800" y="4457700"/>
          <p14:tracePt t="103126" x="781050" y="4470400"/>
          <p14:tracePt t="103146" x="755650" y="4470400"/>
          <p14:tracePt t="103159" x="730250" y="4476750"/>
          <p14:tracePt t="103176" x="711200" y="4470400"/>
          <p14:tracePt t="103194" x="692150" y="4464050"/>
          <p14:tracePt t="103210" x="673100" y="4457700"/>
          <p14:tracePt t="103227" x="635000" y="4432300"/>
          <p14:tracePt t="103245" x="622300" y="4419600"/>
          <p14:tracePt t="103260" x="590550" y="4394200"/>
          <p14:tracePt t="103285" x="577850" y="4375150"/>
          <p14:tracePt t="103298" x="565150" y="4356100"/>
          <p14:tracePt t="103311" x="552450" y="4337050"/>
          <p14:tracePt t="103329" x="539750" y="4311650"/>
          <p14:tracePt t="103344" x="533400" y="4292600"/>
          <p14:tracePt t="103361" x="533400" y="4260850"/>
          <p14:tracePt t="103361" x="533400" y="4254500"/>
          <p14:tracePt t="103390" x="533400" y="4235450"/>
          <p14:tracePt t="103405" x="533400" y="4222750"/>
          <p14:tracePt t="103412" x="533400" y="4203700"/>
          <p14:tracePt t="103434" x="546100" y="4191000"/>
          <p14:tracePt t="103450" x="552450" y="4171950"/>
          <p14:tracePt t="103462" x="571500" y="4159250"/>
          <p14:tracePt t="103479" x="584200" y="4140200"/>
          <p14:tracePt t="103495" x="609600" y="4127500"/>
          <p14:tracePt t="103511" x="641350" y="4108450"/>
          <p14:tracePt t="103511" x="647700" y="4102100"/>
          <p14:tracePt t="103539" x="660400" y="4095750"/>
          <p14:tracePt t="103539" x="666750" y="4089400"/>
          <p14:tracePt t="103555" x="679450" y="4083050"/>
          <p14:tracePt t="103562" x="704850" y="4070350"/>
          <p14:tracePt t="103562" x="717550" y="4064000"/>
          <p14:tracePt t="103583" x="736600" y="4057650"/>
          <p14:tracePt t="103600" x="762000" y="4051300"/>
          <p14:tracePt t="103613" x="0" y="0"/>
        </p14:tracePtLst>
        <p14:tracePtLst>
          <p14:tracePt t="103613" x="800100" y="4044950"/>
          <p14:tracePt t="103613" x="0" y="0"/>
        </p14:tracePtLst>
        <p14:tracePtLst>
          <p14:tracePt t="103613" x="825500" y="4038600"/>
          <p14:tracePt t="103662" x="838200" y="4038600"/>
          <p14:tracePt t="103664" x="850900" y="4038600"/>
          <p14:tracePt t="103676" x="857250" y="4038600"/>
          <p14:tracePt t="103680" x="876300" y="4038600"/>
          <p14:tracePt t="103695" x="895350" y="4038600"/>
          <p14:tracePt t="103709" x="908050" y="4038600"/>
          <p14:tracePt t="103726" x="927100" y="4044950"/>
          <p14:tracePt t="103743" x="939800" y="4044950"/>
          <p14:tracePt t="103760" x="958850" y="4051300"/>
          <p14:tracePt t="103776" x="971550" y="4064000"/>
          <p14:tracePt t="103793" x="984250" y="4083050"/>
          <p14:tracePt t="103810" x="996950" y="4095750"/>
          <p14:tracePt t="103826" x="1003300" y="4114800"/>
          <p14:tracePt t="103826" x="1009650" y="4121150"/>
          <p14:tracePt t="103846" x="1016000" y="4140200"/>
          <p14:tracePt t="103861" x="1022350" y="4159250"/>
          <p14:tracePt t="103876" x="1022350" y="4178300"/>
          <p14:tracePt t="103876" x="1022350" y="4191000"/>
          <p14:tracePt t="103896" x="1022350" y="4210050"/>
          <p14:tracePt t="103911" x="1022350" y="4229100"/>
          <p14:tracePt t="103926" x="1016000" y="4241800"/>
          <p14:tracePt t="103943" x="1016000" y="4260850"/>
          <p14:tracePt t="103959" x="1009650" y="4279900"/>
          <p14:tracePt t="103976" x="1003300" y="4305300"/>
          <p14:tracePt t="103997" x="1003300" y="4318000"/>
          <p14:tracePt t="104010" x="996950" y="4324350"/>
          <p14:tracePt t="104026" x="996950" y="4330700"/>
          <p14:tracePt t="104043" x="990600" y="4337050"/>
          <p14:tracePt t="104060" x="0" y="0"/>
        </p14:tracePtLst>
        <p14:tracePtLst>
          <p14:tracePt t="113055" x="977900" y="4356100"/>
          <p14:tracePt t="113110" x="977900" y="4349750"/>
          <p14:tracePt t="113119" x="984250" y="4349750"/>
          <p14:tracePt t="113141" x="990600" y="4343400"/>
          <p14:tracePt t="113150" x="996950" y="4343400"/>
          <p14:tracePt t="113157" x="1003300" y="4343400"/>
          <p14:tracePt t="113160" x="1016000" y="4337050"/>
          <p14:tracePt t="113176" x="1028700" y="4337050"/>
          <p14:tracePt t="113190" x="1041400" y="4337050"/>
          <p14:tracePt t="113207" x="1060450" y="4337050"/>
          <p14:tracePt t="113223" x="1079500" y="4337050"/>
          <p14:tracePt t="113240" x="1117600" y="4337050"/>
          <p14:tracePt t="113259" x="1143000" y="4337050"/>
          <p14:tracePt t="113274" x="1174750" y="4330700"/>
          <p14:tracePt t="113290" x="1212850" y="4330700"/>
          <p14:tracePt t="113313" x="1238250" y="4337050"/>
          <p14:tracePt t="113328" x="1263650" y="4337050"/>
          <p14:tracePt t="113342" x="1282700" y="4337050"/>
          <p14:tracePt t="113358" x="1301750" y="4337050"/>
          <p14:tracePt t="113374" x="1327150" y="4337050"/>
          <p14:tracePt t="113374" x="1333500" y="4337050"/>
          <p14:tracePt t="113404" x="1352550" y="4343400"/>
          <p14:tracePt t="113417" x="1358900" y="4343400"/>
          <p14:tracePt t="113425" x="1377950" y="4343400"/>
          <p14:tracePt t="113441" x="1409700" y="4349750"/>
          <p14:tracePt t="113464" x="1428750" y="4356100"/>
          <p14:tracePt t="113478" x="1441450" y="4362450"/>
          <p14:tracePt t="113492" x="1460500" y="4362450"/>
          <p14:tracePt t="113508" x="1479550" y="4362450"/>
          <p14:tracePt t="113525" x="1492250" y="4362450"/>
          <p14:tracePt t="113540" x="1511300" y="4362450"/>
          <p14:tracePt t="113540" x="1524000" y="4362450"/>
          <p14:tracePt t="113568" x="1530350" y="4356100"/>
          <p14:tracePt t="113576" x="1549400" y="4356100"/>
          <p14:tracePt t="113590" x="1574800" y="4356100"/>
          <p14:tracePt t="113612" x="1587500" y="4356100"/>
          <p14:tracePt t="113628" x="1606550" y="4356100"/>
          <p14:tracePt t="113642" x="1619250" y="4349750"/>
          <p14:tracePt t="113658" x="1638300" y="4349750"/>
          <p14:tracePt t="113674" x="1651000" y="4356100"/>
          <p14:tracePt t="113690" x="1676400" y="4356100"/>
          <p14:tracePt t="113690" x="1682750" y="4356100"/>
          <p14:tracePt t="113718" x="1695450" y="4356100"/>
          <p14:tracePt t="113718" x="1701800" y="4356100"/>
          <p14:tracePt t="113733" x="1714500" y="4362450"/>
          <p14:tracePt t="113742" x="1733550" y="4368800"/>
          <p14:tracePt t="113764" x="1752600" y="4368800"/>
          <p14:tracePt t="113778" x="1765300" y="4375150"/>
          <p14:tracePt t="113792" x="1784350" y="4375150"/>
          <p14:tracePt t="113807" x="1803400" y="4375150"/>
          <p14:tracePt t="113824" x="1822450" y="4375150"/>
          <p14:tracePt t="113840" x="1860550" y="4375150"/>
          <p14:tracePt t="113840" x="1866900" y="4375150"/>
          <p14:tracePt t="113868" x="1885950" y="4375150"/>
          <p14:tracePt t="113884" x="1898650" y="4375150"/>
          <p14:tracePt t="113884" x="1905000" y="4375150"/>
          <p14:tracePt t="113898" x="1917700" y="4381500"/>
          <p14:tracePt t="113908" x="1955800" y="4381500"/>
          <p14:tracePt t="113930" x="1974850" y="4387850"/>
          <p14:tracePt t="113942" x="1993900" y="4394200"/>
          <p14:tracePt t="113958" x="2019300" y="4394200"/>
          <p14:tracePt t="113974" x="2038350" y="4394200"/>
          <p14:tracePt t="113990" x="2063750" y="4400550"/>
          <p14:tracePt t="113990" x="2076450" y="4400550"/>
          <p14:tracePt t="114018" x="2089150" y="4400550"/>
          <p14:tracePt t="114028" x="2108200" y="4400550"/>
          <p14:tracePt t="114041" x="2127250" y="4406900"/>
          <p14:tracePt t="114041" x="2139950" y="4406900"/>
          <p14:tracePt t="114063" x="2165350" y="4406900"/>
          <p14:tracePt t="114079" x="2190750" y="4406900"/>
          <p14:tracePt t="114093" x="2216150" y="4406900"/>
          <p14:tracePt t="114109" x="2235200" y="4406900"/>
          <p14:tracePt t="114124" x="2254250" y="4406900"/>
          <p14:tracePt t="114141" x="2286000" y="4406900"/>
          <p14:tracePt t="114163" x="2305050" y="4406900"/>
          <p14:tracePt t="114178" x="2330450" y="4400550"/>
          <p14:tracePt t="114191" x="2349500" y="4394200"/>
          <p14:tracePt t="114191" x="2362200" y="4394200"/>
          <p14:tracePt t="114215" x="2381250" y="4387850"/>
          <p14:tracePt t="114230" x="2400300" y="4381500"/>
          <p14:tracePt t="114243" x="2425700" y="4381500"/>
          <p14:tracePt t="114259" x="2444750" y="4375150"/>
          <p14:tracePt t="114273" x="2470150" y="4362450"/>
          <p14:tracePt t="114290" x="2495550" y="4356100"/>
          <p14:tracePt t="114290" x="2501900" y="4356100"/>
          <p14:tracePt t="114328" x="2508250" y="4356100"/>
          <p14:tracePt t="114351" x="2514600" y="4356100"/>
          <p14:tracePt t="114402" x="0" y="0"/>
        </p14:tracePtLst>
        <p14:tracePtLst>
          <p14:tracePt t="116694" x="2616200" y="4337050"/>
          <p14:tracePt t="116700" x="2622550" y="4337050"/>
          <p14:tracePt t="116708" x="2635250" y="4337050"/>
          <p14:tracePt t="116713" x="2647950" y="4337050"/>
          <p14:tracePt t="116722" x="2673350" y="4337050"/>
          <p14:tracePt t="116739" x="2705100" y="4330700"/>
          <p14:tracePt t="116757" x="2730500" y="4337050"/>
          <p14:tracePt t="116772" x="2749550" y="4337050"/>
          <p14:tracePt t="116788" x="2787650" y="4337050"/>
          <p14:tracePt t="116808" x="2813050" y="4337050"/>
          <p14:tracePt t="116822" x="2832100" y="4337050"/>
          <p14:tracePt t="116838" x="2851150" y="4337050"/>
          <p14:tracePt t="116855" x="2870200" y="4337050"/>
          <p14:tracePt t="116871" x="2889250" y="4337050"/>
          <p14:tracePt t="116888" x="2921000" y="4343400"/>
          <p14:tracePt t="116908" x="2940050" y="4356100"/>
          <p14:tracePt t="116922" x="2959100" y="4362450"/>
          <p14:tracePt t="116938" x="2984500" y="4362450"/>
          <p14:tracePt t="116958" x="3003550" y="4368800"/>
          <p14:tracePt t="116972" x="3022600" y="4375150"/>
          <p14:tracePt t="116989" x="3041650" y="4375150"/>
          <p14:tracePt t="117005" x="3054350" y="4375150"/>
          <p14:tracePt t="117022" x="3067050" y="4375150"/>
          <p14:tracePt t="117038" x="3086100" y="4375150"/>
          <p14:tracePt t="117058" x="3098800" y="4381500"/>
          <p14:tracePt t="117072" x="3111500" y="4381500"/>
          <p14:tracePt t="117088" x="3130550" y="4381500"/>
          <p14:tracePt t="117109" x="3136900" y="4381500"/>
          <p14:tracePt t="117122" x="3143250" y="4381500"/>
          <p14:tracePt t="117139" x="3149600" y="4381500"/>
          <p14:tracePt t="117155" x="3155950" y="4381500"/>
          <p14:tracePt t="117172" x="3162300" y="4381500"/>
          <p14:tracePt t="117188" x="3175000" y="4387850"/>
          <p14:tracePt t="117208" x="3181350" y="4387850"/>
          <p14:tracePt t="117221" x="3194050" y="4387850"/>
          <p14:tracePt t="117239" x="3200400" y="4387850"/>
          <p14:tracePt t="117255" x="3213100" y="4387850"/>
          <p14:tracePt t="117272" x="3225800" y="4394200"/>
          <p14:tracePt t="117290" x="3232150" y="4394200"/>
          <p14:tracePt t="117305" x="3244850" y="4387850"/>
          <p14:tracePt t="117322" x="3251200" y="4387850"/>
          <p14:tracePt t="117338" x="3257550" y="4387850"/>
          <p14:tracePt t="117338" x="3263900" y="4387850"/>
          <p14:tracePt t="117358" x="3276600" y="4387850"/>
          <p14:tracePt t="117373" x="3282950" y="4387850"/>
          <p14:tracePt t="117389" x="3295650" y="4387850"/>
          <p14:tracePt t="117405" x="3314700" y="4387850"/>
          <p14:tracePt t="117425" x="3327400" y="4387850"/>
          <p14:tracePt t="117439" x="3340100" y="4387850"/>
          <p14:tracePt t="117455" x="3352800" y="4387850"/>
          <p14:tracePt t="117471" x="3359150" y="4387850"/>
          <p14:tracePt t="117488" x="3371850" y="4387850"/>
          <p14:tracePt t="117488" x="3378200" y="4387850"/>
          <p14:tracePt t="117508" x="3390900" y="4387850"/>
          <p14:tracePt t="117523" x="3409950" y="4387850"/>
          <p14:tracePt t="117538" x="3422650" y="4387850"/>
          <p14:tracePt t="117555" x="3441700" y="4387850"/>
          <p14:tracePt t="117575" x="3454400" y="4387850"/>
          <p14:tracePt t="117588" x="3460750" y="4387850"/>
          <p14:tracePt t="117605" x="3473450" y="4387850"/>
          <p14:tracePt t="117622" x="3486150" y="4387850"/>
          <p14:tracePt t="117638" x="3498850" y="4387850"/>
          <p14:tracePt t="117638" x="3498850" y="4381500"/>
          <p14:tracePt t="117657" x="3511550" y="4387850"/>
          <p14:tracePt t="117673" x="3517900" y="4387850"/>
          <p14:tracePt t="117688" x="3524250" y="4387850"/>
          <p14:tracePt t="117705" x="3530600" y="4387850"/>
          <p14:tracePt t="117755" x="3536950" y="4387850"/>
          <p14:tracePt t="117841" x="3536950" y="4394200"/>
          <p14:tracePt t="117851" x="0" y="0"/>
        </p14:tracePtLst>
        <p14:tracePtLst>
          <p14:tracePt t="118801" x="4298950" y="4356100"/>
          <p14:tracePt t="118806" x="4305300" y="4356100"/>
          <p14:tracePt t="118814" x="4318000" y="4356100"/>
          <p14:tracePt t="118821" x="4337050" y="4356100"/>
          <p14:tracePt t="118838" x="4349750" y="4356100"/>
          <p14:tracePt t="118855" x="4381500" y="4356100"/>
          <p14:tracePt t="118874" x="4406900" y="4356100"/>
          <p14:tracePt t="118889" x="4425950" y="4356100"/>
          <p14:tracePt t="118904" x="4438650" y="4356100"/>
          <p14:tracePt t="118921" x="4464050" y="4356100"/>
          <p14:tracePt t="118940" x="4483100" y="4356100"/>
          <p14:tracePt t="118956" x="4502150" y="4356100"/>
          <p14:tracePt t="118971" x="4514850" y="4356100"/>
          <p14:tracePt t="118988" x="4527550" y="4356100"/>
          <p14:tracePt t="119004" x="4546600" y="4356100"/>
          <p14:tracePt t="119024" x="4565650" y="4362450"/>
          <p14:tracePt t="119039" x="4578350" y="4362450"/>
          <p14:tracePt t="119054" x="4591050" y="4362450"/>
          <p14:tracePt t="119071" x="4603750" y="4362450"/>
          <p14:tracePt t="119088" x="4610100" y="4362450"/>
          <p14:tracePt t="119104" x="4622800" y="4362450"/>
          <p14:tracePt t="119121" x="4635500" y="4368800"/>
          <p14:tracePt t="119138" x="4648200" y="4368800"/>
          <p14:tracePt t="119155" x="4660900" y="4368800"/>
          <p14:tracePt t="119171" x="4673600" y="4368800"/>
          <p14:tracePt t="119188" x="4686300" y="4368800"/>
          <p14:tracePt t="119205" x="4699000" y="4375150"/>
          <p14:tracePt t="119221" x="4711700" y="4375150"/>
          <p14:tracePt t="119238" x="4724400" y="4375150"/>
          <p14:tracePt t="119254" x="4737100" y="4381500"/>
          <p14:tracePt t="119270" x="4749800" y="4381500"/>
          <p14:tracePt t="119287" x="4756150" y="4387850"/>
          <p14:tracePt t="119304" x="4762500" y="4387850"/>
          <p14:tracePt t="119321" x="4781550" y="4394200"/>
          <p14:tracePt t="119340" x="4794250" y="4400550"/>
          <p14:tracePt t="119355" x="4806950" y="4400550"/>
          <p14:tracePt t="119371" x="4819650" y="4406900"/>
          <p14:tracePt t="119391" x="4832350" y="4406900"/>
          <p14:tracePt t="119404" x="4845050" y="4406900"/>
          <p14:tracePt t="119420" x="4851400" y="4406900"/>
          <p14:tracePt t="119437" x="4864100" y="4406900"/>
          <p14:tracePt t="119455" x="4876800" y="4406900"/>
          <p14:tracePt t="119471" x="4895850" y="4406900"/>
          <p14:tracePt t="119491" x="4908550" y="4406900"/>
          <p14:tracePt t="119505" x="4927600" y="4406900"/>
          <p14:tracePt t="119521" x="4940300" y="4406900"/>
          <p14:tracePt t="119538" x="4965700" y="4406900"/>
          <p14:tracePt t="119556" x="4972050" y="4406900"/>
          <p14:tracePt t="119570" x="4984750" y="4406900"/>
          <p14:tracePt t="119588" x="4997450" y="4400550"/>
          <p14:tracePt t="119604" x="5010150" y="4400550"/>
          <p14:tracePt t="119622" x="5029200" y="4400550"/>
          <p14:tracePt t="119641" x="5041900" y="4400550"/>
          <p14:tracePt t="119655" x="5054600" y="4400550"/>
          <p14:tracePt t="119671" x="5067300" y="4400550"/>
          <p14:tracePt t="119688" x="5092700" y="4394200"/>
          <p14:tracePt t="119705" x="5111750" y="4394200"/>
          <p14:tracePt t="119721" x="5124450" y="4394200"/>
          <p14:tracePt t="119738" x="5137150" y="4387850"/>
          <p14:tracePt t="119754" x="5156200" y="4387850"/>
          <p14:tracePt t="119771" x="5181600" y="4381500"/>
          <p14:tracePt t="119790" x="5200650" y="4381500"/>
          <p14:tracePt t="119804" x="5219700" y="4375150"/>
          <p14:tracePt t="119821" x="5238750" y="4375150"/>
          <p14:tracePt t="119838" x="5270500" y="4368800"/>
          <p14:tracePt t="119856" x="5289550" y="4362450"/>
          <p14:tracePt t="119871" x="5308600" y="4362450"/>
          <p14:tracePt t="119888" x="5334000" y="4356100"/>
          <p14:tracePt t="119904" x="5359400" y="4349750"/>
          <p14:tracePt t="119920" x="5384800" y="4349750"/>
          <p14:tracePt t="119941" x="5410200" y="4349750"/>
          <p14:tracePt t="119954" x="5429250" y="4349750"/>
          <p14:tracePt t="119971" x="5448300" y="4343400"/>
          <p14:tracePt t="119987" x="5473700" y="4343400"/>
          <p14:tracePt t="120006" x="5499100" y="4343400"/>
          <p14:tracePt t="120021" x="5518150" y="4343400"/>
          <p14:tracePt t="120037" x="5537200" y="4343400"/>
          <p14:tracePt t="120054" x="5556250" y="4343400"/>
          <p14:tracePt t="120070" x="5575300" y="4343400"/>
          <p14:tracePt t="120092" x="5588000" y="4343400"/>
          <p14:tracePt t="120104" x="5600700" y="4343400"/>
          <p14:tracePt t="120121" x="5619750" y="4343400"/>
          <p14:tracePt t="120137" x="5638800" y="4349750"/>
          <p14:tracePt t="120156" x="5657850" y="4349750"/>
          <p14:tracePt t="120171" x="5670550" y="4349750"/>
          <p14:tracePt t="120188" x="5689600" y="4349750"/>
          <p14:tracePt t="120204" x="5702300" y="4349750"/>
          <p14:tracePt t="120221" x="5727700" y="4349750"/>
          <p14:tracePt t="120241" x="5746750" y="4349750"/>
          <p14:tracePt t="120255" x="5759450" y="4356100"/>
          <p14:tracePt t="120271" x="5778500" y="4356100"/>
          <p14:tracePt t="120288" x="5810250" y="4356100"/>
          <p14:tracePt t="120306" x="5829300" y="4356100"/>
          <p14:tracePt t="120320" x="5842000" y="4356100"/>
          <p14:tracePt t="120337" x="5861050" y="4362450"/>
          <p14:tracePt t="120354" x="5886450" y="4362450"/>
          <p14:tracePt t="120371" x="5899150" y="4362450"/>
          <p14:tracePt t="120387" x="5918200" y="4368800"/>
          <p14:tracePt t="120406" x="5937250" y="4368800"/>
          <p14:tracePt t="120421" x="5956300" y="4368800"/>
          <p14:tracePt t="120437" x="5988050" y="4368800"/>
          <p14:tracePt t="120455" x="6007100" y="4368800"/>
          <p14:tracePt t="120470" x="6026150" y="4368800"/>
          <p14:tracePt t="120487" x="6051550" y="4362450"/>
          <p14:tracePt t="120504" x="6070600" y="4362450"/>
          <p14:tracePt t="120521" x="6096000" y="4362450"/>
          <p14:tracePt t="120537" x="6134100" y="4356100"/>
          <p14:tracePt t="120556" x="6159500" y="4356100"/>
          <p14:tracePt t="120571" x="6191250" y="4349750"/>
          <p14:tracePt t="120588" x="6216650" y="4349750"/>
          <p14:tracePt t="120604" x="6261100" y="4343400"/>
          <p14:tracePt t="120622" x="6280150" y="4343400"/>
          <p14:tracePt t="120637" x="6299200" y="4343400"/>
          <p14:tracePt t="120653" x="6305550" y="4343400"/>
          <p14:tracePt t="120671" x="6311900" y="4343400"/>
          <p14:tracePt t="120671" x="6318250" y="4343400"/>
          <p14:tracePt t="120691" x="6324600" y="4349750"/>
          <p14:tracePt t="120706" x="6318250" y="4362450"/>
          <p14:tracePt t="120721" x="6305550" y="4362450"/>
          <p14:tracePt t="120753" x="0" y="0"/>
        </p14:tracePtLst>
        <p14:tracePtLst>
          <p14:tracePt t="121323" x="4679950" y="4400550"/>
          <p14:tracePt t="121333" x="4660900" y="4400550"/>
          <p14:tracePt t="121338" x="4641850" y="4406900"/>
          <p14:tracePt t="121346" x="4629150" y="4406900"/>
          <p14:tracePt t="121353" x="4584700" y="4406900"/>
          <p14:tracePt t="121371" x="4559300" y="4413250"/>
          <p14:tracePt t="121387" x="4533900" y="4406900"/>
          <p14:tracePt t="121403" x="4514850" y="4406900"/>
          <p14:tracePt t="121420" x="4489450" y="4400550"/>
          <p14:tracePt t="121436" x="4470400" y="4387850"/>
          <p14:tracePt t="121436" x="4457700" y="4381500"/>
          <p14:tracePt t="121458" x="4432300" y="4362450"/>
          <p14:tracePt t="121473" x="4413250" y="4343400"/>
          <p14:tracePt t="121487" x="4394200" y="4324350"/>
          <p14:tracePt t="121504" x="4375150" y="4292600"/>
          <p14:tracePt t="121521" x="4362450" y="4260850"/>
          <p14:tracePt t="121536" x="4349750" y="4229100"/>
          <p14:tracePt t="121554" x="4343400" y="4197350"/>
          <p14:tracePt t="121570" x="4343400" y="4165600"/>
          <p14:tracePt t="121586" x="4349750" y="4140200"/>
          <p14:tracePt t="121603" x="4362450" y="4089400"/>
          <p14:tracePt t="121622" x="4381500" y="4064000"/>
          <p14:tracePt t="121637" x="4400550" y="4032250"/>
          <p14:tracePt t="121653" x="4432300" y="3994150"/>
          <p14:tracePt t="121674" x="4451350" y="3975100"/>
          <p14:tracePt t="121688" x="4483100" y="3956050"/>
          <p14:tracePt t="121703" x="4508500" y="3937000"/>
          <p14:tracePt t="121720" x="4540250" y="3924300"/>
          <p14:tracePt t="121737" x="4578350" y="3917950"/>
          <p14:tracePt t="121753" x="4635500" y="3905250"/>
          <p14:tracePt t="121772" x="4673600" y="3905250"/>
          <p14:tracePt t="121787" x="4711700" y="3905250"/>
          <p14:tracePt t="121804" x="4775200" y="3905250"/>
          <p14:tracePt t="121823" x="4806950" y="3917950"/>
          <p14:tracePt t="121837" x="4838700" y="3930650"/>
          <p14:tracePt t="121855" x="4870450" y="3949700"/>
          <p14:tracePt t="121870" x="4895850" y="3962400"/>
          <p14:tracePt t="121887" x="4914900" y="3981450"/>
          <p14:tracePt t="121904" x="4953000" y="4013200"/>
          <p14:tracePt t="121923" x="4965700" y="4032250"/>
          <p14:tracePt t="121936" x="4978400" y="4051300"/>
          <p14:tracePt t="121954" x="4991100" y="4083050"/>
          <p14:tracePt t="121973" x="4997450" y="4108450"/>
          <p14:tracePt t="121988" x="4997450" y="4133850"/>
          <p14:tracePt t="122003" x="4997450" y="4159250"/>
          <p14:tracePt t="122020" x="4997450" y="4184650"/>
          <p14:tracePt t="122037" x="4991100" y="4210050"/>
          <p14:tracePt t="122053" x="4972050" y="4248150"/>
          <p14:tracePt t="122071" x="4959350" y="4273550"/>
          <p14:tracePt t="122087" x="4946650" y="4298950"/>
          <p14:tracePt t="122104" x="4927600" y="4330700"/>
          <p14:tracePt t="122123" x="4921250" y="4343400"/>
          <p14:tracePt t="122137" x="4914900" y="4356100"/>
          <p14:tracePt t="122154" x="4883150" y="4381500"/>
          <p14:tracePt t="122170" x="4864100" y="4394200"/>
          <p14:tracePt t="122187" x="4832350" y="4413250"/>
          <p14:tracePt t="122203" x="4787900" y="4432300"/>
          <p14:tracePt t="122222" x="4749800" y="4445000"/>
          <p14:tracePt t="122236" x="4705350" y="4457700"/>
          <p14:tracePt t="122254" x="4667250" y="4464050"/>
          <p14:tracePt t="122270" x="4610100" y="4464050"/>
          <p14:tracePt t="122289" x="4572000" y="4457700"/>
          <p14:tracePt t="122303" x="4540250" y="4451350"/>
          <p14:tracePt t="122320" x="4508500" y="4438650"/>
          <p14:tracePt t="122337" x="4476750" y="4425950"/>
          <p14:tracePt t="122353" x="4445000" y="4406900"/>
          <p14:tracePt t="122372" x="4432300" y="4394200"/>
          <p14:tracePt t="122389" x="4413250" y="4387850"/>
          <p14:tracePt t="122389" x="4413250" y="4381500"/>
          <p14:tracePt t="122412" x="4400550" y="4375150"/>
          <p14:tracePt t="122427" x="4387850" y="4375150"/>
          <p14:tracePt t="122461" x="0" y="0"/>
        </p14:tracePtLst>
        <p14:tracePtLst>
          <p14:tracePt t="123000" x="4965700" y="3517900"/>
          <p14:tracePt t="123004" x="4953000" y="3517900"/>
          <p14:tracePt t="123013" x="4940300" y="3524250"/>
          <p14:tracePt t="123020" x="4895850" y="3524250"/>
          <p14:tracePt t="123040" x="4870450" y="3524250"/>
          <p14:tracePt t="123054" x="4845050" y="3517900"/>
          <p14:tracePt t="123070" x="4813300" y="3505200"/>
          <p14:tracePt t="123086" x="4781550" y="3498850"/>
          <p14:tracePt t="123103" x="4749800" y="3492500"/>
          <p14:tracePt t="123119" x="4705350" y="3473450"/>
          <p14:tracePt t="123138" x="4679950" y="3454400"/>
          <p14:tracePt t="123153" x="4648200" y="3435350"/>
          <p14:tracePt t="123170" x="4616450" y="3397250"/>
          <p14:tracePt t="123189" x="4597400" y="3365500"/>
          <p14:tracePt t="123204" x="4578350" y="3346450"/>
          <p14:tracePt t="123219" x="4572000" y="3321050"/>
          <p14:tracePt t="123237" x="4565650" y="3295650"/>
          <p14:tracePt t="123253" x="4559300" y="3270250"/>
          <p14:tracePt t="123253" x="4559300" y="3257550"/>
          <p14:tracePt t="123274" x="4559300" y="3232150"/>
          <p14:tracePt t="123288" x="4559300" y="3206750"/>
          <p14:tracePt t="123303" x="4559300" y="3187700"/>
          <p14:tracePt t="123320" x="4572000" y="3149600"/>
          <p14:tracePt t="123340" x="4584700" y="3130550"/>
          <p14:tracePt t="123354" x="4597400" y="3117850"/>
          <p14:tracePt t="123370" x="4610100" y="3098800"/>
          <p14:tracePt t="123387" x="4629150" y="3079750"/>
          <p14:tracePt t="123403" x="4654550" y="3060700"/>
          <p14:tracePt t="123420" x="4686300" y="3035300"/>
          <p14:tracePt t="123437" x="4711700" y="3028950"/>
          <p14:tracePt t="123453" x="4737100" y="3016250"/>
          <p14:tracePt t="123469" x="4787900" y="3003550"/>
          <p14:tracePt t="123490" x="4826000" y="2990850"/>
          <p14:tracePt t="123503" x="4864100" y="2984500"/>
          <p14:tracePt t="123519" x="4908550" y="2978150"/>
          <p14:tracePt t="123536" x="4946650" y="2971800"/>
          <p14:tracePt t="123553" x="4978400" y="2971800"/>
          <p14:tracePt t="123570" x="5029200" y="2978150"/>
          <p14:tracePt t="123589" x="5060950" y="2984500"/>
          <p14:tracePt t="123604" x="5099050" y="2990850"/>
          <p14:tracePt t="123620" x="5149850" y="3003550"/>
          <p14:tracePt t="123639" x="5181600" y="3009900"/>
          <p14:tracePt t="123654" x="5213350" y="3022600"/>
          <p14:tracePt t="123670" x="5238750" y="3035300"/>
          <p14:tracePt t="123686" x="5264150" y="3054350"/>
          <p14:tracePt t="123702" x="5283200" y="3067050"/>
          <p14:tracePt t="123719" x="5302250" y="3092450"/>
          <p14:tracePt t="123740" x="5314950" y="3111500"/>
          <p14:tracePt t="123754" x="5327650" y="3136900"/>
          <p14:tracePt t="123769" x="5340350" y="3168650"/>
          <p14:tracePt t="123790" x="5346700" y="3194050"/>
          <p14:tracePt t="123804" x="5353050" y="3219450"/>
          <p14:tracePt t="123819" x="5359400" y="3244850"/>
          <p14:tracePt t="123836" x="5359400" y="3270250"/>
          <p14:tracePt t="123852" x="5353050" y="3302000"/>
          <p14:tracePt t="123870" x="5340350" y="3352800"/>
          <p14:tracePt t="123890" x="5334000" y="3378200"/>
          <p14:tracePt t="123904" x="5321300" y="3403600"/>
          <p14:tracePt t="123919" x="5308600" y="3422650"/>
          <p14:tracePt t="123937" x="5283200" y="3460750"/>
          <p14:tracePt t="123956" x="5257800" y="3479800"/>
          <p14:tracePt t="123970" x="5232400" y="3498850"/>
          <p14:tracePt t="123987" x="5207000" y="3517900"/>
          <p14:tracePt t="124003" x="5175250" y="3530600"/>
          <p14:tracePt t="124020" x="5130800" y="3549650"/>
          <p14:tracePt t="124039" x="5105400" y="3556000"/>
          <p14:tracePt t="124053" x="5073650" y="3556000"/>
          <p14:tracePt t="124069" x="5048250" y="3556000"/>
          <p14:tracePt t="124086" x="5010150" y="3549650"/>
          <p14:tracePt t="124105" x="4978400" y="3543300"/>
          <p14:tracePt t="124120" x="4927600" y="3536950"/>
          <p14:tracePt t="124136" x="4838700" y="3543300"/>
          <p14:tracePt t="124173" x="0" y="0"/>
        </p14:tracePtLst>
        <p14:tracePtLst>
          <p14:tracePt t="132438" x="4476750" y="4381500"/>
          <p14:tracePt t="132448" x="4489450" y="4381500"/>
          <p14:tracePt t="132463" x="4495800" y="4381500"/>
          <p14:tracePt t="132466" x="4508500" y="4387850"/>
          <p14:tracePt t="132483" x="4521200" y="4387850"/>
          <p14:tracePt t="132500" x="4533900" y="4387850"/>
          <p14:tracePt t="132517" x="4559300" y="4381500"/>
          <p14:tracePt t="132517" x="4572000" y="4381500"/>
          <p14:tracePt t="132545" x="4591050" y="4375150"/>
          <p14:tracePt t="132562" x="4597400" y="4375150"/>
          <p14:tracePt t="132568" x="4629150" y="4368800"/>
          <p14:tracePt t="132591" x="4654550" y="4368800"/>
          <p14:tracePt t="132606" x="4673600" y="4368800"/>
          <p14:tracePt t="132620" x="4699000" y="4368800"/>
          <p14:tracePt t="132636" x="4724400" y="4362450"/>
          <p14:tracePt t="132651" x="4749800" y="4362450"/>
          <p14:tracePt t="132668" x="4781550" y="4356100"/>
          <p14:tracePt t="132668" x="4794250" y="4356100"/>
          <p14:tracePt t="132696" x="4806950" y="4356100"/>
          <p14:tracePt t="132696" x="4813300" y="4356100"/>
          <p14:tracePt t="132711" x="4819650" y="4356100"/>
          <p14:tracePt t="132719" x="4845050" y="4349750"/>
          <p14:tracePt t="132719" x="4851400" y="4349750"/>
          <p14:tracePt t="132740" x="4870450" y="4349750"/>
          <p14:tracePt t="132757" x="4889500" y="4343400"/>
          <p14:tracePt t="132769" x="4908550" y="4343400"/>
          <p14:tracePt t="132787" x="4927600" y="4343400"/>
          <p14:tracePt t="132801" x="4946650" y="4343400"/>
          <p14:tracePt t="132818" x="4972050" y="4343400"/>
          <p14:tracePt t="132818" x="4978400" y="4337050"/>
          <p14:tracePt t="132847" x="4984750" y="4337050"/>
          <p14:tracePt t="132855" x="5003800" y="4337050"/>
          <p14:tracePt t="132869" x="5022850" y="4337050"/>
          <p14:tracePt t="132893" x="5041900" y="4337050"/>
          <p14:tracePt t="132906" x="5054600" y="4337050"/>
          <p14:tracePt t="132920" x="5067300" y="4337050"/>
          <p14:tracePt t="132936" x="5080000" y="4337050"/>
          <p14:tracePt t="132951" x="5099050" y="4337050"/>
          <p14:tracePt t="132968" x="5118100" y="4337050"/>
          <p14:tracePt t="132968" x="5124450" y="4337050"/>
          <p14:tracePt t="132997" x="5130800" y="4337050"/>
          <p14:tracePt t="133004" x="5137150" y="4337050"/>
          <p14:tracePt t="133017" x="5149850" y="4337050"/>
          <p14:tracePt t="133034" x="5168900" y="4337050"/>
          <p14:tracePt t="133057" x="5181600" y="4337050"/>
          <p14:tracePt t="133071" x="5194300" y="4337050"/>
          <p14:tracePt t="133084" x="5207000" y="4343400"/>
          <p14:tracePt t="133101" x="5219700" y="4343400"/>
          <p14:tracePt t="133118" x="5245100" y="4343400"/>
          <p14:tracePt t="133118" x="5251450" y="4343400"/>
          <p14:tracePt t="133147" x="5257800" y="4343400"/>
          <p14:tracePt t="133155" x="5276850" y="4343400"/>
          <p14:tracePt t="133155" x="5283200" y="4343400"/>
          <p14:tracePt t="133175" x="5289550" y="4343400"/>
          <p14:tracePt t="133184" x="5321300" y="4343400"/>
          <p14:tracePt t="133206" x="5340350" y="4349750"/>
          <p14:tracePt t="133220" x="5359400" y="4356100"/>
          <p14:tracePt t="133235" x="5378450" y="4362450"/>
          <p14:tracePt t="133251" x="5397500" y="4368800"/>
          <p14:tracePt t="133267" x="5422900" y="4375150"/>
          <p14:tracePt t="133267" x="5435600" y="4375150"/>
          <p14:tracePt t="133297" x="5448300" y="4375150"/>
          <p14:tracePt t="133297" x="5454650" y="4375150"/>
          <p14:tracePt t="133311" x="5467350" y="4381500"/>
          <p14:tracePt t="133319" x="5492750" y="4381500"/>
          <p14:tracePt t="133334" x="5530850" y="4387850"/>
          <p14:tracePt t="133357" x="5556250" y="4387850"/>
          <p14:tracePt t="133370" x="5581650" y="4387850"/>
          <p14:tracePt t="133385" x="5607050" y="4387850"/>
          <p14:tracePt t="133400" x="5632450" y="4387850"/>
          <p14:tracePt t="133418" x="5664200" y="4387850"/>
          <p14:tracePt t="133434" x="5708650" y="4394200"/>
          <p14:tracePt t="133434" x="5721350" y="4394200"/>
          <p14:tracePt t="133462" x="5734050" y="4394200"/>
          <p14:tracePt t="133469" x="5753100" y="4394200"/>
          <p14:tracePt t="133469" x="5765800" y="4394200"/>
          <p14:tracePt t="133492" x="5791200" y="4394200"/>
          <p14:tracePt t="133506" x="5816600" y="4394200"/>
          <p14:tracePt t="133521" x="5835650" y="4394200"/>
          <p14:tracePt t="133536" x="5854700" y="4400550"/>
          <p14:tracePt t="133550" x="5873750" y="4400550"/>
          <p14:tracePt t="133567" x="5892800" y="4400550"/>
          <p14:tracePt t="133567" x="5911850" y="4394200"/>
          <p14:tracePt t="133597" x="5937250" y="4394200"/>
          <p14:tracePt t="133609" x="5956300" y="4387850"/>
          <p14:tracePt t="133626" x="5969000" y="4387850"/>
          <p14:tracePt t="133634" x="5994400" y="4381500"/>
          <p14:tracePt t="133657" x="6019800" y="4381500"/>
          <p14:tracePt t="133670" x="6038850" y="4375150"/>
          <p14:tracePt t="133686" x="6064250" y="4375150"/>
          <p14:tracePt t="133702" x="6083300" y="4368800"/>
          <p14:tracePt t="133717" x="6102350" y="4362450"/>
          <p14:tracePt t="133734" x="6127750" y="4362450"/>
          <p14:tracePt t="133756" x="6140450" y="4356100"/>
          <p14:tracePt t="133771" x="6159500" y="4349750"/>
          <p14:tracePt t="133771" x="6172200" y="4349750"/>
          <p14:tracePt t="133792" x="6178550" y="4349750"/>
          <p14:tracePt t="133800" x="6203950" y="4343400"/>
          <p14:tracePt t="133822" x="6216650" y="4343400"/>
          <p14:tracePt t="133836" x="6235700" y="4343400"/>
          <p14:tracePt t="133851" x="6254750" y="4343400"/>
          <p14:tracePt t="133867" x="6273800" y="4337050"/>
          <p14:tracePt t="133884" x="6299200" y="4337050"/>
          <p14:tracePt t="133884" x="6311900" y="4337050"/>
          <p14:tracePt t="133913" x="6318250" y="4337050"/>
          <p14:tracePt t="133921" x="6343650" y="4337050"/>
          <p14:tracePt t="133935" x="6356350" y="4330700"/>
          <p14:tracePt t="133935" x="6362700" y="4330700"/>
          <p14:tracePt t="133957" x="6381750" y="4330700"/>
          <p14:tracePt t="133972" x="6394450" y="4330700"/>
          <p14:tracePt t="133985" x="6419850" y="4330700"/>
          <p14:tracePt t="134002" x="6438900" y="4324350"/>
          <p14:tracePt t="134017" x="6457950" y="4324350"/>
          <p14:tracePt t="134033" x="6502400" y="4318000"/>
          <p14:tracePt t="134064" x="6515100" y="4311650"/>
          <p14:tracePt t="134076" x="6527800" y="4311650"/>
          <p14:tracePt t="134086" x="6540500" y="4311650"/>
          <p14:tracePt t="134086" x="6553200" y="4311650"/>
          <p14:tracePt t="134108" x="6572250" y="4311650"/>
          <p14:tracePt t="134123" x="6584950" y="4311650"/>
          <p14:tracePt t="134137" x="6604000" y="4311650"/>
          <p14:tracePt t="134151" x="6629400" y="4311650"/>
          <p14:tracePt t="134167" x="6648450" y="4318000"/>
          <p14:tracePt t="134184" x="6673850" y="4318000"/>
          <p14:tracePt t="134184" x="6680200" y="4318000"/>
          <p14:tracePt t="134212" x="6692900" y="4324350"/>
          <p14:tracePt t="134212" x="6699250" y="4324350"/>
          <p14:tracePt t="134227" x="6705600" y="4324350"/>
          <p14:tracePt t="134236" x="6724650" y="4330700"/>
          <p14:tracePt t="134250" x="6756400" y="4330700"/>
          <p14:tracePt t="134273" x="6769100" y="4337050"/>
          <p14:tracePt t="134287" x="6788150" y="4337050"/>
          <p14:tracePt t="134301" x="6800850" y="4337050"/>
          <p14:tracePt t="134316" x="6819900" y="4343400"/>
          <p14:tracePt t="134334" x="6832600" y="4349750"/>
          <p14:tracePt t="134334" x="6838950" y="4349750"/>
          <p14:tracePt t="134363" x="6845300" y="4356100"/>
          <p14:tracePt t="134363" x="6851650" y="4356100"/>
          <p14:tracePt t="134377" x="6858000" y="4356100"/>
          <p14:tracePt t="134384" x="6864350" y="4356100"/>
          <p14:tracePt t="134400" x="6883400" y="4362450"/>
          <p14:tracePt t="134423" x="6902450" y="4362450"/>
          <p14:tracePt t="134435" x="6915150" y="4362450"/>
          <p14:tracePt t="134451" x="6927850" y="4368800"/>
          <p14:tracePt t="134468" x="6940550" y="4368800"/>
          <p14:tracePt t="134484" x="6953250" y="4368800"/>
          <p14:tracePt t="134500" x="6965950" y="4362450"/>
          <p14:tracePt t="134528" x="6972300" y="4368800"/>
          <p14:tracePt t="134535" x="6985000" y="4368800"/>
          <p14:tracePt t="134557" x="6985000" y="4362450"/>
          <p14:tracePt t="134567" x="6991350" y="4368800"/>
          <p14:tracePt t="134606" x="6997700" y="4368800"/>
          <p14:tracePt t="134715" x="7004050" y="4368800"/>
          <p14:tracePt t="134791" x="7010400" y="4368800"/>
          <p14:tracePt t="135056" x="7016750" y="4368800"/>
          <p14:tracePt t="135079" x="7023100" y="4368800"/>
          <p14:tracePt t="135102" x="0" y="0"/>
        </p14:tracePtLst>
        <p14:tracePtLst>
          <p14:tracePt t="136464" x="7289800" y="4305300"/>
          <p14:tracePt t="136471" x="7296150" y="4305300"/>
          <p14:tracePt t="136482" x="7302500" y="4305300"/>
          <p14:tracePt t="136484" x="7321550" y="4298950"/>
          <p14:tracePt t="136500" x="7346950" y="4298950"/>
          <p14:tracePt t="136515" x="7366000" y="4292600"/>
          <p14:tracePt t="136532" x="7404100" y="4286250"/>
          <p14:tracePt t="136551" x="7435850" y="4279900"/>
          <p14:tracePt t="136565" x="7461250" y="4279900"/>
          <p14:tracePt t="136582" x="7493000" y="4273550"/>
          <p14:tracePt t="136599" x="7531100" y="4273550"/>
          <p14:tracePt t="136615" x="7569200" y="4267200"/>
          <p14:tracePt t="136631" x="7626350" y="4260850"/>
          <p14:tracePt t="136649" x="7664450" y="4254500"/>
          <p14:tracePt t="136665" x="7702550" y="4248150"/>
          <p14:tracePt t="136683" x="7747000" y="4241800"/>
          <p14:tracePt t="136701" x="7785100" y="4235450"/>
          <p14:tracePt t="136716" x="7816850" y="4235450"/>
          <p14:tracePt t="136732" x="7854950" y="4235450"/>
          <p14:tracePt t="136748" x="7886700" y="4235450"/>
          <p14:tracePt t="136766" x="7918450" y="4235450"/>
          <p14:tracePt t="136782" x="7969250" y="4235450"/>
          <p14:tracePt t="136801" x="8007350" y="4235450"/>
          <p14:tracePt t="136815" x="8039100" y="4235450"/>
          <p14:tracePt t="136832" x="8089900" y="4235450"/>
          <p14:tracePt t="136851" x="8121650" y="4235450"/>
          <p14:tracePt t="136865" x="8159750" y="4235450"/>
          <p14:tracePt t="136882" x="8191500" y="4235450"/>
          <p14:tracePt t="136898" x="8223250" y="4235450"/>
          <p14:tracePt t="136915" x="8255000" y="4235450"/>
          <p14:tracePt t="136932" x="8305800" y="4229100"/>
          <p14:tracePt t="136951" x="8337550" y="4222750"/>
          <p14:tracePt t="136965" x="8362950" y="4222750"/>
          <p14:tracePt t="136982" x="8382000" y="4222750"/>
          <p14:tracePt t="136999" x="8401050" y="4222750"/>
          <p14:tracePt t="137017" x="8407400" y="4222750"/>
          <p14:tracePt t="137032" x="8401050" y="4222750"/>
          <p14:tracePt t="137073" x="0" y="0"/>
        </p14:tracePtLst>
        <p14:tracePtLst>
          <p14:tracePt t="138191" x="1143000" y="4648200"/>
          <p14:tracePt t="138198" x="1149350" y="4648200"/>
          <p14:tracePt t="138207" x="1155700" y="4648200"/>
          <p14:tracePt t="138215" x="1187450" y="4648200"/>
          <p14:tracePt t="138233" x="1206500" y="4641850"/>
          <p14:tracePt t="138248" x="1231900" y="4641850"/>
          <p14:tracePt t="138264" x="1257300" y="4635500"/>
          <p14:tracePt t="138281" x="1282700" y="4635500"/>
          <p14:tracePt t="138298" x="1333500" y="4629150"/>
          <p14:tracePt t="138317" x="1371600" y="4629150"/>
          <p14:tracePt t="138331" x="1403350" y="4629150"/>
          <p14:tracePt t="138348" x="1435100" y="4629150"/>
          <p14:tracePt t="138365" x="1479550" y="4635500"/>
          <p14:tracePt t="138383" x="1504950" y="4635500"/>
          <p14:tracePt t="138397" x="1517650" y="4635500"/>
          <p14:tracePt t="138415" x="1530350" y="4641850"/>
          <p14:tracePt t="138432" x="1536700" y="4641850"/>
          <p14:tracePt t="138451" x="1543050" y="4641850"/>
          <p14:tracePt t="138466" x="1549400" y="4641850"/>
          <p14:tracePt t="138499" x="1543050" y="4641850"/>
          <p14:tracePt t="138525" x="0" y="0"/>
        </p14:tracePtLst>
        <p14:tracePtLst>
          <p14:tracePt t="155980" x="1714500" y="4667250"/>
          <p14:tracePt t="155980" x="1720850" y="4667250"/>
          <p14:tracePt t="155994" x="1727200" y="4667250"/>
          <p14:tracePt t="156002" x="1733550" y="4673600"/>
          <p14:tracePt t="156009" x="1739900" y="4673600"/>
          <p14:tracePt t="156025" x="1746250" y="4679950"/>
          <p14:tracePt t="156043" x="1752600" y="4686300"/>
          <p14:tracePt t="156059" x="1758950" y="4686300"/>
          <p14:tracePt t="156077" x="1765300" y="4686300"/>
          <p14:tracePt t="156092" x="1778000" y="4692650"/>
          <p14:tracePt t="156108" x="1784350" y="4692650"/>
          <p14:tracePt t="156125" x="1797050" y="4692650"/>
          <p14:tracePt t="156142" x="1809750" y="4692650"/>
          <p14:tracePt t="156159" x="1822450" y="4699000"/>
          <p14:tracePt t="156175" x="1828800" y="4699000"/>
          <p14:tracePt t="156192" x="1841500" y="4699000"/>
          <p14:tracePt t="156208" x="1854200" y="4699000"/>
          <p14:tracePt t="156227" x="1866900" y="4699000"/>
          <p14:tracePt t="156243" x="1879600" y="4699000"/>
          <p14:tracePt t="156258" x="1885950" y="4699000"/>
          <p14:tracePt t="156275" x="1898650" y="4705350"/>
          <p14:tracePt t="156292" x="1911350" y="4705350"/>
          <p14:tracePt t="156309" x="1917700" y="4705350"/>
          <p14:tracePt t="156325" x="1924050" y="4705350"/>
          <p14:tracePt t="156342" x="1936750" y="4705350"/>
          <p14:tracePt t="156359" x="1955800" y="4711700"/>
          <p14:tracePt t="156379" x="1962150" y="4711700"/>
          <p14:tracePt t="156392" x="1974850" y="4711700"/>
          <p14:tracePt t="156408" x="1981200" y="4711700"/>
          <p14:tracePt t="156425" x="2000250" y="4711700"/>
          <p14:tracePt t="156444" x="2012950" y="4705350"/>
          <p14:tracePt t="156459" x="2025650" y="4705350"/>
          <p14:tracePt t="156475" x="2038350" y="4705350"/>
          <p14:tracePt t="156492" x="2051050" y="4705350"/>
          <p14:tracePt t="156509" x="2057400" y="4705350"/>
          <p14:tracePt t="156525" x="2070100" y="4699000"/>
          <p14:tracePt t="156542" x="2082800" y="4699000"/>
          <p14:tracePt t="156559" x="2095500" y="4699000"/>
          <p14:tracePt t="156575" x="2108200" y="4699000"/>
          <p14:tracePt t="156594" x="2120900" y="4699000"/>
          <p14:tracePt t="156609" x="2127250" y="4699000"/>
          <p14:tracePt t="156625" x="2139950" y="4699000"/>
          <p14:tracePt t="156642" x="2146300" y="4699000"/>
          <p14:tracePt t="156658" x="2159000" y="4699000"/>
          <p14:tracePt t="156675" x="2178050" y="4699000"/>
          <p14:tracePt t="156694" x="2190750" y="4699000"/>
          <p14:tracePt t="156708" x="2203450" y="4699000"/>
          <p14:tracePt t="156725" x="2216150" y="4699000"/>
          <p14:tracePt t="156742" x="2241550" y="4699000"/>
          <p14:tracePt t="156759" x="2260600" y="4699000"/>
          <p14:tracePt t="156775" x="2273300" y="4699000"/>
          <p14:tracePt t="156791" x="2286000" y="4699000"/>
          <p14:tracePt t="156809" x="2298700" y="4699000"/>
          <p14:tracePt t="156825" x="2324100" y="4699000"/>
          <p14:tracePt t="156844" x="2336800" y="4699000"/>
          <p14:tracePt t="156858" x="2349500" y="4699000"/>
          <p14:tracePt t="156875" x="2362200" y="4699000"/>
          <p14:tracePt t="156892" x="2374900" y="4699000"/>
          <p14:tracePt t="156909" x="2387600" y="4699000"/>
          <p14:tracePt t="156926" x="2400300" y="4699000"/>
          <p14:tracePt t="156942" x="2413000" y="4699000"/>
          <p14:tracePt t="156958" x="2425700" y="4699000"/>
          <p14:tracePt t="156975" x="2444750" y="4699000"/>
          <p14:tracePt t="156995" x="2457450" y="4699000"/>
          <p14:tracePt t="157010" x="2476500" y="4699000"/>
          <p14:tracePt t="157025" x="2489200" y="4705350"/>
          <p14:tracePt t="157042" x="2508250" y="4705350"/>
          <p14:tracePt t="157060" x="2514600" y="4705350"/>
          <p14:tracePt t="157075" x="2527300" y="4711700"/>
          <p14:tracePt t="157091" x="2540000" y="4711700"/>
          <p14:tracePt t="157108" x="2552700" y="4711700"/>
          <p14:tracePt t="157125" x="2571750" y="4711700"/>
          <p14:tracePt t="157145" x="2584450" y="4711700"/>
          <p14:tracePt t="157158" x="2597150" y="4711700"/>
          <p14:tracePt t="157175" x="2609850" y="4711700"/>
          <p14:tracePt t="157192" x="2635250" y="4711700"/>
          <p14:tracePt t="157209" x="2654300" y="4711700"/>
          <p14:tracePt t="157225" x="2667000" y="4711700"/>
          <p14:tracePt t="157242" x="2679700" y="4711700"/>
          <p14:tracePt t="157258" x="2698750" y="4705350"/>
          <p14:tracePt t="157274" x="2717800" y="4705350"/>
          <p14:tracePt t="157295" x="2736850" y="4705350"/>
          <p14:tracePt t="157308" x="2749550" y="4705350"/>
          <p14:tracePt t="157325" x="2768600" y="4699000"/>
          <p14:tracePt t="157342" x="2794000" y="4699000"/>
          <p14:tracePt t="157360" x="2813050" y="4699000"/>
          <p14:tracePt t="157375" x="2825750" y="4699000"/>
          <p14:tracePt t="157392" x="2844800" y="4699000"/>
          <p14:tracePt t="157408" x="2857500" y="4699000"/>
          <p14:tracePt t="157425" x="2889250" y="4692650"/>
          <p14:tracePt t="157445" x="2901950" y="4692650"/>
          <p14:tracePt t="157458" x="2921000" y="4692650"/>
          <p14:tracePt t="157475" x="2940050" y="4692650"/>
          <p14:tracePt t="157492" x="2965450" y="4686300"/>
          <p14:tracePt t="157510" x="2978150" y="4686300"/>
          <p14:tracePt t="157525" x="2997200" y="4686300"/>
          <p14:tracePt t="157541" x="3016250" y="4679950"/>
          <p14:tracePt t="157558" x="3028950" y="4686300"/>
          <p14:tracePt t="157575" x="3048000" y="4679950"/>
          <p14:tracePt t="157575" x="3054350" y="4679950"/>
          <p14:tracePt t="157595" x="3079750" y="4679950"/>
          <p14:tracePt t="157610" x="3098800" y="4673600"/>
          <p14:tracePt t="157626" x="3111500" y="4673600"/>
          <p14:tracePt t="157642" x="3130550" y="4667250"/>
          <p14:tracePt t="157659" x="3143250" y="4667250"/>
          <p14:tracePt t="157676" x="3155950" y="4667250"/>
          <p14:tracePt t="157692" x="3168650" y="4667250"/>
          <p14:tracePt t="157708" x="3181350" y="4667250"/>
          <p14:tracePt t="157725" x="3194050" y="4667250"/>
          <p14:tracePt t="157741" x="3206750" y="4660900"/>
          <p14:tracePt t="157759" x="3219450" y="4660900"/>
          <p14:tracePt t="157775" x="3232150" y="4660900"/>
          <p14:tracePt t="157791" x="3257550" y="4660900"/>
          <p14:tracePt t="157810" x="3270250" y="4660900"/>
          <p14:tracePt t="157826" x="3282950" y="4660900"/>
          <p14:tracePt t="157841" x="3289300" y="4667250"/>
          <p14:tracePt t="157858" x="3302000" y="4667250"/>
          <p14:tracePt t="157876" x="3314700" y="4667250"/>
          <p14:tracePt t="157891" x="3327400" y="4667250"/>
          <p14:tracePt t="157911" x="3333750" y="4667250"/>
          <p14:tracePt t="157925" x="3346450" y="4667250"/>
          <p14:tracePt t="157941" x="3359150" y="4667250"/>
          <p14:tracePt t="157958" x="3384550" y="4667250"/>
          <p14:tracePt t="157977" x="3397250" y="4673600"/>
          <p14:tracePt t="157992" x="3409950" y="4673600"/>
          <p14:tracePt t="158008" x="3422650" y="4673600"/>
          <p14:tracePt t="158024" x="3429000" y="4673600"/>
          <p14:tracePt t="158041" x="3448050" y="4673600"/>
          <p14:tracePt t="158060" x="3460750" y="4673600"/>
          <p14:tracePt t="158074" x="3473450" y="4679950"/>
          <p14:tracePt t="158091" x="3486150" y="4679950"/>
          <p14:tracePt t="158091" x="3492500" y="4679950"/>
          <p14:tracePt t="158112" x="3505200" y="4679950"/>
          <p14:tracePt t="158126" x="3511550" y="4679950"/>
          <p14:tracePt t="158141" x="3524250" y="4679950"/>
          <p14:tracePt t="158158" x="3530600" y="4686300"/>
          <p14:tracePt t="158174" x="3543300" y="4686300"/>
          <p14:tracePt t="158191" x="3556000" y="4686300"/>
          <p14:tracePt t="158210" x="3562350" y="4686300"/>
          <p14:tracePt t="158224" x="3575050" y="4686300"/>
          <p14:tracePt t="158241" x="3587750" y="4686300"/>
          <p14:tracePt t="158261" x="3594100" y="4686300"/>
          <p14:tracePt t="158274" x="3600450" y="4686300"/>
          <p14:tracePt t="158311" x="3606800" y="4686300"/>
          <p14:tracePt t="158347" x="3613150" y="4686300"/>
          <p14:tracePt t="158363" x="3619500" y="4686300"/>
          <p14:tracePt t="158384" x="3625850" y="4686300"/>
          <p14:tracePt t="158401" x="3632200" y="4686300"/>
          <p14:tracePt t="158416" x="3638550" y="4686300"/>
          <p14:tracePt t="158437" x="3644900" y="4686300"/>
          <p14:tracePt t="158452" x="3651250" y="4686300"/>
          <p14:tracePt t="158474" x="3657600" y="4686300"/>
          <p14:tracePt t="158489" x="3663950" y="4686300"/>
          <p14:tracePt t="158512" x="3670300" y="4686300"/>
          <p14:tracePt t="158527" x="3676650" y="4679950"/>
          <p14:tracePt t="158537" x="3676650" y="4686300"/>
          <p14:tracePt t="158564" x="3683000" y="4686300"/>
          <p14:tracePt t="158602" x="3689350" y="4686300"/>
          <p14:tracePt t="158606" x="3689350" y="4679950"/>
          <p14:tracePt t="158632" x="3695700" y="4679950"/>
          <p14:tracePt t="158662" x="3702050" y="4679950"/>
          <p14:tracePt t="158677" x="3708400" y="4679950"/>
          <p14:tracePt t="158692" x="3714750" y="4679950"/>
          <p14:tracePt t="158712" x="3721100" y="4679950"/>
          <p14:tracePt t="158726" x="3727450" y="4679950"/>
          <p14:tracePt t="158741" x="3733800" y="4679950"/>
          <p14:tracePt t="158767" x="3740150" y="4679950"/>
          <p14:tracePt t="158776" x="3746500" y="4679950"/>
          <p14:tracePt t="158798" x="3752850" y="4679950"/>
          <p14:tracePt t="158816" x="3759200" y="4673600"/>
          <p14:tracePt t="158852" x="3765550" y="4673600"/>
          <p14:tracePt t="158872" x="3771900" y="4673600"/>
          <p14:tracePt t="158875" x="3771900" y="4667250"/>
          <p14:tracePt t="158886" x="3778250" y="4667250"/>
          <p14:tracePt t="158891" x="3784600" y="4667250"/>
          <p14:tracePt t="158926" x="3790950" y="4667250"/>
          <p14:tracePt t="158943" x="3797300" y="4667250"/>
          <p14:tracePt t="158961" x="3803650" y="4667250"/>
          <p14:tracePt t="158983" x="3810000" y="4667250"/>
          <p14:tracePt t="159006" x="3816350" y="4667250"/>
          <p14:tracePt t="159027" x="3822700" y="4667250"/>
          <p14:tracePt t="159051" x="3829050" y="4667250"/>
          <p14:tracePt t="159069" x="3835400" y="4667250"/>
          <p14:tracePt t="159087" x="3841750" y="4667250"/>
          <p14:tracePt t="159103" x="3848100" y="4667250"/>
          <p14:tracePt t="159123" x="3848100" y="4660900"/>
          <p14:tracePt t="159137" x="3854450" y="4660900"/>
          <p14:tracePt t="159157" x="3860800" y="4660900"/>
          <p14:tracePt t="159172" x="3867150" y="4660900"/>
          <p14:tracePt t="159186" x="3873500" y="4660900"/>
          <p14:tracePt t="159208" x="3879850" y="4660900"/>
          <p14:tracePt t="159219" x="3879850" y="4667250"/>
          <p14:tracePt t="159227" x="3879850" y="4660900"/>
          <p14:tracePt t="159231" x="3886200" y="4660900"/>
          <p14:tracePt t="159240" x="3892550" y="4660900"/>
          <p14:tracePt t="159258" x="3898900" y="4660900"/>
          <p14:tracePt t="159277" x="3905250" y="4660900"/>
          <p14:tracePt t="159311" x="3911600" y="4660900"/>
          <p14:tracePt t="159402" x="3917950" y="4660900"/>
          <p14:tracePt t="159448" x="3924300" y="4660900"/>
          <p14:tracePt t="159471" x="3930650" y="4660900"/>
          <p14:tracePt t="159503" x="3937000" y="4660900"/>
          <p14:tracePt t="159507" x="3937000" y="4667250"/>
          <p14:tracePt t="159527" x="3943350" y="4667250"/>
          <p14:tracePt t="159546" x="3949700" y="4667250"/>
          <p14:tracePt t="159576" x="3956050" y="4667250"/>
          <p14:tracePt t="159599" x="3962400" y="4667250"/>
          <p14:tracePt t="159612" x="3968750" y="4667250"/>
          <p14:tracePt t="159632" x="3975100" y="4667250"/>
          <p14:tracePt t="159652" x="3981450" y="4667250"/>
          <p14:tracePt t="159668" x="3987800" y="4667250"/>
          <p14:tracePt t="159683" x="3994150" y="4667250"/>
          <p14:tracePt t="159696" x="4000500" y="4667250"/>
          <p14:tracePt t="159712" x="4006850" y="4667250"/>
          <p14:tracePt t="159717" x="4013200" y="4667250"/>
          <p14:tracePt t="159726" x="4019550" y="4667250"/>
          <p14:tracePt t="159741" x="4025900" y="4667250"/>
          <p14:tracePt t="159757" x="4032250" y="4667250"/>
          <p14:tracePt t="159773" x="4044950" y="4667250"/>
          <p14:tracePt t="159792" x="4051300" y="4667250"/>
          <p14:tracePt t="159807" x="4057650" y="4667250"/>
          <p14:tracePt t="159823" x="4064000" y="4667250"/>
          <p14:tracePt t="159840" x="4070350" y="4667250"/>
          <p14:tracePt t="159858" x="4083050" y="4667250"/>
          <p14:tracePt t="159873" x="4095750" y="4667250"/>
          <p14:tracePt t="159892" x="4102100" y="4667250"/>
          <p14:tracePt t="159907" x="4108450" y="4667250"/>
          <p14:tracePt t="159907" x="4114800" y="4667250"/>
          <p14:tracePt t="159927" x="4127500" y="4667250"/>
          <p14:tracePt t="159942" x="4133850" y="4667250"/>
          <p14:tracePt t="159957" x="4140200" y="4667250"/>
          <p14:tracePt t="159974" x="4152900" y="4667250"/>
          <p14:tracePt t="159991" x="4165600" y="4667250"/>
          <p14:tracePt t="160007" x="4171950" y="4667250"/>
          <p14:tracePt t="160024" x="4191000" y="4667250"/>
          <p14:tracePt t="160042" x="4203700" y="4667250"/>
          <p14:tracePt t="160057" x="4210050" y="4667250"/>
          <p14:tracePt t="160074" x="4222750" y="4667250"/>
          <p14:tracePt t="160094" x="4229100" y="4667250"/>
          <p14:tracePt t="160107" x="4241800" y="4673600"/>
          <p14:tracePt t="160123" x="4254500" y="4667250"/>
          <p14:tracePt t="160140" x="4267200" y="4673600"/>
          <p14:tracePt t="160158" x="4279900" y="4673600"/>
          <p14:tracePt t="160174" x="4292600" y="4673600"/>
          <p14:tracePt t="160191" x="4305300" y="4673600"/>
          <p14:tracePt t="160207" x="4318000" y="4673600"/>
          <p14:tracePt t="160224" x="4337050" y="4673600"/>
          <p14:tracePt t="160244" x="4349750" y="4673600"/>
          <p14:tracePt t="160258" x="4362450" y="4673600"/>
          <p14:tracePt t="160274" x="4375150" y="4667250"/>
          <p14:tracePt t="160291" x="4387850" y="4667250"/>
          <p14:tracePt t="160307" x="4406900" y="4667250"/>
          <p14:tracePt t="160323" x="4425950" y="4667250"/>
          <p14:tracePt t="160342" x="4438650" y="4667250"/>
          <p14:tracePt t="160357" x="4451350" y="4667250"/>
          <p14:tracePt t="160374" x="4476750" y="4667250"/>
          <p14:tracePt t="160394" x="4495800" y="4673600"/>
          <p14:tracePt t="160408" x="4508500" y="4673600"/>
          <p14:tracePt t="160423" x="4521200" y="4673600"/>
          <p14:tracePt t="160441" x="4533900" y="4667250"/>
          <p14:tracePt t="160457" x="4546600" y="4673600"/>
          <p14:tracePt t="160474" x="4572000" y="4673600"/>
          <p14:tracePt t="160492" x="4584700" y="4673600"/>
          <p14:tracePt t="160506" x="4597400" y="4673600"/>
          <p14:tracePt t="160523" x="4616450" y="4667250"/>
          <p14:tracePt t="160544" x="4629150" y="4667250"/>
          <p14:tracePt t="160558" x="4648200" y="4667250"/>
          <p14:tracePt t="160573" x="4660900" y="4667250"/>
          <p14:tracePt t="160591" x="4673600" y="4660900"/>
          <p14:tracePt t="160607" x="4686300" y="4660900"/>
          <p14:tracePt t="160607" x="4692650" y="4660900"/>
          <p14:tracePt t="160628" x="4705350" y="4660900"/>
          <p14:tracePt t="160641" x="4718050" y="4660900"/>
          <p14:tracePt t="160657" x="4737100" y="4654550"/>
          <p14:tracePt t="160674" x="4756150" y="4654550"/>
          <p14:tracePt t="160693" x="4775200" y="4654550"/>
          <p14:tracePt t="160707" x="4787900" y="4654550"/>
          <p14:tracePt t="160723" x="4806950" y="4660900"/>
          <p14:tracePt t="160740" x="4819650" y="4654550"/>
          <p14:tracePt t="160756" x="4832350" y="4654550"/>
          <p14:tracePt t="160774" x="4851400" y="4654550"/>
          <p14:tracePt t="160791" x="4864100" y="4654550"/>
          <p14:tracePt t="160806" x="4876800" y="4648200"/>
          <p14:tracePt t="160824" x="4889500" y="4648200"/>
          <p14:tracePt t="160843" x="4902200" y="4648200"/>
          <p14:tracePt t="160857" x="4908550" y="4648200"/>
          <p14:tracePt t="160873" x="4921250" y="4641850"/>
          <p14:tracePt t="160890" x="4933950" y="4641850"/>
          <p14:tracePt t="160907" x="4940300" y="4641850"/>
          <p14:tracePt t="160924" x="4953000" y="4641850"/>
          <p14:tracePt t="160941" x="4959350" y="4641850"/>
          <p14:tracePt t="160957" x="4965700" y="4641850"/>
          <p14:tracePt t="160973" x="4972050" y="4641850"/>
          <p14:tracePt t="160992" x="4978400" y="4641850"/>
          <p14:tracePt t="161007" x="4984750" y="4641850"/>
          <p14:tracePt t="161024" x="4997450" y="4635500"/>
          <p14:tracePt t="161040" x="5003800" y="4635500"/>
          <p14:tracePt t="161056" x="5010150" y="4635500"/>
          <p14:tracePt t="161074" x="5016500" y="4635500"/>
          <p14:tracePt t="161091" x="5029200" y="4635500"/>
          <p14:tracePt t="161108" x="5035550" y="4635500"/>
          <p14:tracePt t="161123" x="5041900" y="4635500"/>
          <p14:tracePt t="161140" x="5048250" y="4635500"/>
          <p14:tracePt t="161157" x="5054600" y="4635500"/>
          <p14:tracePt t="161173" x="5060950" y="4635500"/>
          <p14:tracePt t="161190" x="5067300" y="4641850"/>
          <p14:tracePt t="161235" x="5073650" y="4641850"/>
          <p14:tracePt t="161274" x="5080000" y="4641850"/>
          <p14:tracePt t="161308" x="5086350" y="4641850"/>
          <p14:tracePt t="161325" x="5092700" y="4641850"/>
          <p14:tracePt t="161338" x="5099050" y="4641850"/>
          <p14:tracePt t="161360" x="5105400" y="4641850"/>
          <p14:tracePt t="161369" x="5111750" y="4641850"/>
          <p14:tracePt t="161386" x="5118100" y="4641850"/>
          <p14:tracePt t="161393" x="5124450" y="4641850"/>
          <p14:tracePt t="161409" x="5130800" y="4641850"/>
          <p14:tracePt t="161425" x="5137150" y="4641850"/>
          <p14:tracePt t="161441" x="5143500" y="4641850"/>
          <p14:tracePt t="161444" x="5149850" y="4641850"/>
          <p14:tracePt t="161458" x="5156200" y="4641850"/>
          <p14:tracePt t="161473" x="5168900" y="4641850"/>
          <p14:tracePt t="161490" x="5181600" y="4641850"/>
          <p14:tracePt t="161507" x="5187950" y="4641850"/>
          <p14:tracePt t="161524" x="5207000" y="4641850"/>
          <p14:tracePt t="161543" x="5213350" y="4641850"/>
          <p14:tracePt t="161557" x="5219700" y="4641850"/>
          <p14:tracePt t="161573" x="5232400" y="4641850"/>
          <p14:tracePt t="161590" x="5251450" y="4648200"/>
          <p14:tracePt t="161609" x="5264150" y="4654550"/>
          <p14:tracePt t="161624" x="5276850" y="4654550"/>
          <p14:tracePt t="161639" x="5289550" y="4654550"/>
          <p14:tracePt t="161656" x="5295900" y="4654550"/>
          <p14:tracePt t="161673" x="5308600" y="4660900"/>
          <p14:tracePt t="161673" x="5314950" y="4660900"/>
          <p14:tracePt t="161693" x="5334000" y="4667250"/>
          <p14:tracePt t="161707" x="5346700" y="4667250"/>
          <p14:tracePt t="161723" x="5365750" y="4673600"/>
          <p14:tracePt t="161740" x="5384800" y="4679950"/>
          <p14:tracePt t="161760" x="5403850" y="4679950"/>
          <p14:tracePt t="161773" x="5416550" y="4686300"/>
          <p14:tracePt t="161790" x="5435600" y="4686300"/>
          <p14:tracePt t="161807" x="5448300" y="4692650"/>
          <p14:tracePt t="161823" x="5467350" y="4692650"/>
          <p14:tracePt t="161839" x="5492750" y="4692650"/>
          <p14:tracePt t="161857" x="5511800" y="4692650"/>
          <p14:tracePt t="161873" x="5537200" y="4692650"/>
          <p14:tracePt t="161890" x="5568950" y="4699000"/>
          <p14:tracePt t="161910" x="5581650" y="4699000"/>
          <p14:tracePt t="161924" x="5600700" y="4699000"/>
          <p14:tracePt t="161940" x="5619750" y="4699000"/>
          <p14:tracePt t="161956" x="5638800" y="4699000"/>
          <p14:tracePt t="161973" x="5657850" y="4699000"/>
          <p14:tracePt t="161990" x="5683250" y="4699000"/>
          <p14:tracePt t="162009" x="5708650" y="4699000"/>
          <p14:tracePt t="162024" x="5727700" y="4699000"/>
          <p14:tracePt t="162040" x="5753100" y="4699000"/>
          <p14:tracePt t="162060" x="5772150" y="4699000"/>
          <p14:tracePt t="162075" x="5797550" y="4699000"/>
          <p14:tracePt t="162090" x="5816600" y="4699000"/>
          <p14:tracePt t="162106" x="5842000" y="4699000"/>
          <p14:tracePt t="162124" x="5861050" y="4699000"/>
          <p14:tracePt t="162141" x="5892800" y="4692650"/>
          <p14:tracePt t="162159" x="5911850" y="4692650"/>
          <p14:tracePt t="162175" x="5930900" y="4692650"/>
          <p14:tracePt t="162190" x="5949950" y="4692650"/>
          <p14:tracePt t="162207" x="5975350" y="4692650"/>
          <p14:tracePt t="162225" x="6000750" y="4686300"/>
          <p14:tracePt t="162240" x="6019800" y="4686300"/>
          <p14:tracePt t="162257" x="6038850" y="4679950"/>
          <p14:tracePt t="162273" x="6057900" y="4679950"/>
          <p14:tracePt t="162290" x="6083300" y="4673600"/>
          <p14:tracePt t="162309" x="6102350" y="4667250"/>
          <p14:tracePt t="162324" x="6121400" y="4667250"/>
          <p14:tracePt t="162340" x="6140450" y="4660900"/>
          <p14:tracePt t="162356" x="6165850" y="4660900"/>
          <p14:tracePt t="162375" x="6184900" y="4660900"/>
          <p14:tracePt t="162389" x="6203950" y="4660900"/>
          <p14:tracePt t="162406" x="6216650" y="4660900"/>
          <p14:tracePt t="162424" x="6235700" y="4660900"/>
          <p14:tracePt t="162440" x="6254750" y="4667250"/>
          <p14:tracePt t="162460" x="6273800" y="4667250"/>
          <p14:tracePt t="162473" x="6286500" y="4667250"/>
          <p14:tracePt t="162490" x="6305550" y="4673600"/>
          <p14:tracePt t="162507" x="6337300" y="4673600"/>
          <p14:tracePt t="162524" x="6356350" y="4673600"/>
          <p14:tracePt t="162539" x="6375400" y="4673600"/>
          <p14:tracePt t="162556" x="6400800" y="4673600"/>
          <p14:tracePt t="162573" x="6426200" y="4673600"/>
          <p14:tracePt t="162589" x="6457950" y="4673600"/>
          <p14:tracePt t="162609" x="6483350" y="4673600"/>
          <p14:tracePt t="162624" x="6508750" y="4673600"/>
          <p14:tracePt t="162640" x="6527800" y="4673600"/>
          <p14:tracePt t="162656" x="6559550" y="4673600"/>
          <p14:tracePt t="162674" x="6584950" y="4673600"/>
          <p14:tracePt t="162689" x="6604000" y="4667250"/>
          <p14:tracePt t="162706" x="6623050" y="4667250"/>
          <p14:tracePt t="162723" x="6642100" y="4667250"/>
          <p14:tracePt t="162740" x="6673850" y="4667250"/>
          <p14:tracePt t="162759" x="6686550" y="4667250"/>
          <p14:tracePt t="162774" x="6711950" y="4660900"/>
          <p14:tracePt t="162789" x="6731000" y="4660900"/>
          <p14:tracePt t="162806" x="6756400" y="4660900"/>
          <p14:tracePt t="162825" x="6775450" y="4660900"/>
          <p14:tracePt t="162840" x="6788150" y="4660900"/>
          <p14:tracePt t="162856" x="6807200" y="4660900"/>
          <p14:tracePt t="162873" x="6826250" y="4660900"/>
          <p14:tracePt t="162890" x="6851650" y="4654550"/>
          <p14:tracePt t="162910" x="6864350" y="4654550"/>
          <p14:tracePt t="162923" x="6883400" y="4654550"/>
          <p14:tracePt t="162939" x="6896100" y="4654550"/>
          <p14:tracePt t="162956" x="6921500" y="4654550"/>
          <p14:tracePt t="162975" x="6934200" y="4654550"/>
          <p14:tracePt t="162990" x="6946900" y="4654550"/>
          <p14:tracePt t="163006" x="6959600" y="4654550"/>
          <p14:tracePt t="163023" x="6972300" y="4654550"/>
          <p14:tracePt t="163040" x="6985000" y="4654550"/>
          <p14:tracePt t="163056" x="6997700" y="4660900"/>
          <p14:tracePt t="163075" x="7010400" y="4654550"/>
          <p14:tracePt t="163089" x="7023100" y="4654550"/>
          <p14:tracePt t="163106" x="7048500" y="4654550"/>
          <p14:tracePt t="163125" x="7061200" y="4654550"/>
          <p14:tracePt t="163140" x="7073900" y="4654550"/>
          <p14:tracePt t="163156" x="7092950" y="4654550"/>
          <p14:tracePt t="163173" x="7112000" y="4654550"/>
          <p14:tracePt t="163190" x="7124700" y="4654550"/>
          <p14:tracePt t="163206" x="7150100" y="4654550"/>
          <p14:tracePt t="163225" x="7169150" y="4654550"/>
          <p14:tracePt t="163240" x="7188200" y="4654550"/>
          <p14:tracePt t="163256" x="7219950" y="4654550"/>
          <p14:tracePt t="163275" x="7232650" y="4654550"/>
          <p14:tracePt t="163289" x="7251700" y="4654550"/>
          <p14:tracePt t="163306" x="7264400" y="4654550"/>
          <p14:tracePt t="163323" x="7277100" y="4654550"/>
          <p14:tracePt t="163339" x="7289800" y="4654550"/>
          <p14:tracePt t="163356" x="7296150" y="4654550"/>
          <p14:tracePt t="163373" x="7302500" y="4648200"/>
          <p14:tracePt t="163389" x="7308850" y="4648200"/>
          <p14:tracePt t="163406" x="7315200" y="4648200"/>
          <p14:tracePt t="163424" x="7321550" y="4648200"/>
          <p14:tracePt t="163458" x="7327900" y="4648200"/>
          <p14:tracePt t="163480" x="7334250" y="4648200"/>
          <p14:tracePt t="163497" x="7340600" y="4648200"/>
          <p14:tracePt t="163509" x="7340600" y="4641850"/>
          <p14:tracePt t="163510" x="7346950" y="4641850"/>
          <p14:tracePt t="163525" x="7353300" y="4641850"/>
          <p14:tracePt t="163557" x="7359650" y="4641850"/>
          <p14:tracePt t="163638" x="7366000" y="4641850"/>
          <p14:tracePt t="163661" x="7372350" y="4641850"/>
          <p14:tracePt t="163678" x="7378700" y="4648200"/>
          <p14:tracePt t="163692" x="7378700" y="4641850"/>
          <p14:tracePt t="163702" x="7385050" y="4641850"/>
          <p14:tracePt t="163712" x="7391400" y="4648200"/>
          <p14:tracePt t="163796" x="7391400" y="4641850"/>
          <p14:tracePt t="163867" x="7391400" y="4648200"/>
          <p14:tracePt t="163886" x="7397750" y="4648200"/>
          <p14:tracePt t="163915" x="7397750" y="4641850"/>
          <p14:tracePt t="163937" x="7397750" y="4648200"/>
          <p14:tracePt t="163986" x="7397750" y="4641850"/>
          <p14:tracePt t="164001" x="7397750" y="4648200"/>
          <p14:tracePt t="164106" x="7397750" y="4641850"/>
          <p14:tracePt t="164134" x="7397750" y="4648200"/>
          <p14:tracePt t="164298" x="7397750" y="4641850"/>
          <p14:tracePt t="164348" x="7397750" y="4648200"/>
          <p14:tracePt t="164606" x="7397750" y="4641850"/>
          <p14:tracePt t="164630" x="7397750" y="4648200"/>
          <p14:tracePt t="164677" x="7397750" y="4641850"/>
          <p14:tracePt t="164683" x="7397750" y="4648200"/>
          <p14:tracePt t="164932" x="7404100" y="4654550"/>
          <p14:tracePt t="164938" x="7410450" y="4654550"/>
          <p14:tracePt t="164961" x="0" y="0"/>
        </p14:tracePtLst>
        <p14:tracePtLst>
          <p14:tracePt t="168217" x="7524750" y="4705350"/>
          <p14:tracePt t="168225" x="7531100" y="4705350"/>
          <p14:tracePt t="168231" x="7537450" y="4705350"/>
          <p14:tracePt t="168239" x="7562850" y="4705350"/>
          <p14:tracePt t="168254" x="7588250" y="4705350"/>
          <p14:tracePt t="168271" x="7632700" y="4699000"/>
          <p14:tracePt t="168291" x="7664450" y="4699000"/>
          <p14:tracePt t="168304" x="7696200" y="4699000"/>
          <p14:tracePt t="168321" x="7727950" y="4699000"/>
          <p14:tracePt t="168338" x="7759700" y="4699000"/>
          <p14:tracePt t="168355" x="7804150" y="4699000"/>
          <p14:tracePt t="168375" x="7829550" y="4699000"/>
          <p14:tracePt t="168389" x="7854950" y="4692650"/>
          <p14:tracePt t="168404" x="7880350" y="4692650"/>
          <p14:tracePt t="168421" x="7912100" y="4692650"/>
          <p14:tracePt t="168440" x="7937500" y="4692650"/>
          <p14:tracePt t="168455" x="7962900" y="4692650"/>
          <p14:tracePt t="168471" x="7988300" y="4686300"/>
          <p14:tracePt t="168488" x="8013700" y="4686300"/>
          <p14:tracePt t="168505" x="8045450" y="4679950"/>
          <p14:tracePt t="168505" x="8058150" y="4679950"/>
          <p14:tracePt t="168525" x="8089900" y="4679950"/>
          <p14:tracePt t="168540" x="8121650" y="4679950"/>
          <p14:tracePt t="168555" x="8147050" y="4679950"/>
          <p14:tracePt t="168571" x="8191500" y="4679950"/>
          <p14:tracePt t="168590" x="8216900" y="4686300"/>
          <p14:tracePt t="168604" x="8242300" y="4686300"/>
          <p14:tracePt t="168621" x="8267700" y="4686300"/>
          <p14:tracePt t="168638" x="8293100" y="4686300"/>
          <p14:tracePt t="168654" x="8318500" y="4686300"/>
          <p14:tracePt t="168671" x="8362950" y="4686300"/>
          <p14:tracePt t="168691" x="8388350" y="4692650"/>
          <p14:tracePt t="168721" x="8401050" y="4692650"/>
          <p14:tracePt t="168726" x="8432800" y="4692650"/>
          <p14:tracePt t="168740" x="8464550" y="4692650"/>
          <p14:tracePt t="168756" x="8489950" y="4686300"/>
          <p14:tracePt t="168771" x="8515350" y="4686300"/>
          <p14:tracePt t="168788" x="8528050" y="4686300"/>
          <p14:tracePt t="168804" x="8547100" y="4679950"/>
          <p14:tracePt t="168821" x="8566150" y="4673600"/>
          <p14:tracePt t="168840" x="8572500" y="4673600"/>
          <p14:tracePt t="168855" x="8578850" y="4673600"/>
          <p14:tracePt t="168871" x="8585200" y="4673600"/>
          <p14:tracePt t="168946" x="0" y="0"/>
        </p14:tracePtLst>
        <p14:tracePtLst>
          <p14:tracePt t="171259" x="1073150" y="4927600"/>
          <p14:tracePt t="171267" x="1079500" y="4921250"/>
          <p14:tracePt t="171271" x="1085850" y="4921250"/>
          <p14:tracePt t="171279" x="1092200" y="4921250"/>
          <p14:tracePt t="171287" x="1111250" y="4914900"/>
          <p14:tracePt t="171304" x="1136650" y="4914900"/>
          <p14:tracePt t="171324" x="1155700" y="4908550"/>
          <p14:tracePt t="171337" x="1181100" y="4902200"/>
          <p14:tracePt t="171353" x="1212850" y="4895850"/>
          <p14:tracePt t="171370" x="1244600" y="4895850"/>
          <p14:tracePt t="171387" x="1276350" y="4889500"/>
          <p14:tracePt t="171403" x="1327150" y="4902200"/>
          <p14:tracePt t="171423" x="1352550" y="4908550"/>
          <p14:tracePt t="171437" x="1390650" y="4914900"/>
          <p14:tracePt t="171453" x="1416050" y="4921250"/>
          <p14:tracePt t="171453" x="1435100" y="4921250"/>
          <p14:tracePt t="171473" x="1466850" y="4927600"/>
          <p14:tracePt t="171488" x="1498600" y="4933950"/>
          <p14:tracePt t="171504" x="1530350" y="4933950"/>
          <p14:tracePt t="171520" x="1562100" y="4940300"/>
          <p14:tracePt t="171537" x="1587500" y="4940300"/>
          <p14:tracePt t="171553" x="1631950" y="4940300"/>
          <p14:tracePt t="171572" x="1663700" y="4946650"/>
          <p14:tracePt t="171587" x="1689100" y="4946650"/>
          <p14:tracePt t="171604" x="1714500" y="4946650"/>
          <p14:tracePt t="171620" x="1758950" y="4953000"/>
          <p14:tracePt t="171638" x="1790700" y="4953000"/>
          <p14:tracePt t="171653" x="1822450" y="4953000"/>
          <p14:tracePt t="171670" x="1854200" y="4953000"/>
          <p14:tracePt t="171687" x="1879600" y="4959350"/>
          <p14:tracePt t="171703" x="1924050" y="4953000"/>
          <p14:tracePt t="171722" x="1955800" y="4959350"/>
          <p14:tracePt t="171736" x="1987550" y="4959350"/>
          <p14:tracePt t="171753" x="2012950" y="4959350"/>
          <p14:tracePt t="171753" x="2025650" y="4959350"/>
          <p14:tracePt t="171773" x="2051050" y="4959350"/>
          <p14:tracePt t="171787" x="2076450" y="4959350"/>
          <p14:tracePt t="171803" x="2101850" y="4965700"/>
          <p14:tracePt t="171820" x="2127250" y="4965700"/>
          <p14:tracePt t="171837" x="2152650" y="4972050"/>
          <p14:tracePt t="171853" x="2178050" y="4972050"/>
          <p14:tracePt t="171853" x="2190750" y="4972050"/>
          <p14:tracePt t="171873" x="2216150" y="4972050"/>
          <p14:tracePt t="171887" x="2241550" y="4978400"/>
          <p14:tracePt t="171903" x="2266950" y="4978400"/>
          <p14:tracePt t="171903" x="2273300" y="4978400"/>
          <p14:tracePt t="171923" x="2298700" y="4978400"/>
          <p14:tracePt t="171938" x="2324100" y="4978400"/>
          <p14:tracePt t="171953" x="2349500" y="4984750"/>
          <p14:tracePt t="171970" x="2368550" y="4984750"/>
          <p14:tracePt t="171986" x="2393950" y="4984750"/>
          <p14:tracePt t="172003" x="2419350" y="4984750"/>
          <p14:tracePt t="172019" x="2457450" y="4984750"/>
          <p14:tracePt t="172039" x="2482850" y="4984750"/>
          <p14:tracePt t="172053" x="2508250" y="4984750"/>
          <p14:tracePt t="172070" x="2540000" y="4984750"/>
          <p14:tracePt t="172089" x="2565400" y="4991100"/>
          <p14:tracePt t="172104" x="2584450" y="4991100"/>
          <p14:tracePt t="172120" x="2609850" y="4991100"/>
          <p14:tracePt t="172136" x="2635250" y="4991100"/>
          <p14:tracePt t="172153" x="2660650" y="4991100"/>
          <p14:tracePt t="172153" x="2667000" y="4991100"/>
          <p14:tracePt t="172173" x="2686050" y="4991100"/>
          <p14:tracePt t="172189" x="2705100" y="4991100"/>
          <p14:tracePt t="172203" x="2724150" y="4991100"/>
          <p14:tracePt t="172219" x="2743200" y="4991100"/>
          <p14:tracePt t="172240" x="2755900" y="4991100"/>
          <p14:tracePt t="172254" x="2774950" y="4991100"/>
          <p14:tracePt t="172270" x="2794000" y="4991100"/>
          <p14:tracePt t="172287" x="2806700" y="4991100"/>
          <p14:tracePt t="172303" x="2819400" y="4991100"/>
          <p14:tracePt t="172320" x="2838450" y="4991100"/>
          <p14:tracePt t="172339" x="2851150" y="4991100"/>
          <p14:tracePt t="172353" x="2863850" y="4991100"/>
          <p14:tracePt t="172370" x="2882900" y="4991100"/>
          <p14:tracePt t="172389" x="2895600" y="4991100"/>
          <p14:tracePt t="172404" x="2908300" y="4991100"/>
          <p14:tracePt t="172420" x="2927350" y="4991100"/>
          <p14:tracePt t="172436" x="2946400" y="4991100"/>
          <p14:tracePt t="172453" x="2959100" y="4991100"/>
          <p14:tracePt t="172469" x="2984500" y="4991100"/>
          <p14:tracePt t="172488" x="2997200" y="4991100"/>
          <p14:tracePt t="172503" x="3016250" y="4991100"/>
          <p14:tracePt t="172520" x="3041650" y="4991100"/>
          <p14:tracePt t="172539" x="3060700" y="4991100"/>
          <p14:tracePt t="172554" x="3079750" y="4991100"/>
          <p14:tracePt t="172569" x="3098800" y="4991100"/>
          <p14:tracePt t="172586" x="3117850" y="4991100"/>
          <p14:tracePt t="172603" x="3130550" y="4991100"/>
          <p14:tracePt t="172620" x="3162300" y="4991100"/>
          <p14:tracePt t="172638" x="3181350" y="4991100"/>
          <p14:tracePt t="172653" x="3200400" y="4991100"/>
          <p14:tracePt t="172670" x="3232150" y="4991100"/>
          <p14:tracePt t="172689" x="3257550" y="4991100"/>
          <p14:tracePt t="172704" x="3276600" y="4997450"/>
          <p14:tracePt t="172719" x="3295650" y="4997450"/>
          <p14:tracePt t="172736" x="3314700" y="4997450"/>
          <p14:tracePt t="172752" x="3340100" y="4997450"/>
          <p14:tracePt t="172770" x="3371850" y="4997450"/>
          <p14:tracePt t="172788" x="3397250" y="4997450"/>
          <p14:tracePt t="172803" x="3416300" y="4997450"/>
          <p14:tracePt t="172819" x="3448050" y="4997450"/>
          <p14:tracePt t="172839" x="3473450" y="4997450"/>
          <p14:tracePt t="172854" x="3492500" y="4997450"/>
          <p14:tracePt t="172870" x="3511550" y="4997450"/>
          <p14:tracePt t="172886" x="3536950" y="4991100"/>
          <p14:tracePt t="172903" x="3562350" y="4991100"/>
          <p14:tracePt t="172919" x="3594100" y="4991100"/>
          <p14:tracePt t="172939" x="3619500" y="4991100"/>
          <p14:tracePt t="172955" x="3638550" y="4991100"/>
          <p14:tracePt t="172969" x="3670300" y="4991100"/>
          <p14:tracePt t="172989" x="3695700" y="4991100"/>
          <p14:tracePt t="173004" x="3714750" y="4991100"/>
          <p14:tracePt t="173020" x="3733800" y="4991100"/>
          <p14:tracePt t="173036" x="3759200" y="4991100"/>
          <p14:tracePt t="173055" x="3778250" y="4991100"/>
          <p14:tracePt t="173071" x="3822700" y="4991100"/>
          <p14:tracePt t="173097" x="3835400" y="4991100"/>
          <p14:tracePt t="173106" x="3854450" y="4991100"/>
          <p14:tracePt t="173121" x="3886200" y="4984750"/>
          <p14:tracePt t="173142" x="3898900" y="4984750"/>
          <p14:tracePt t="173158" x="3917950" y="4984750"/>
          <p14:tracePt t="173173" x="3930650" y="4984750"/>
          <p14:tracePt t="173187" x="3949700" y="4984750"/>
          <p14:tracePt t="173204" x="3968750" y="4978400"/>
          <p14:tracePt t="173226" x="3981450" y="4978400"/>
          <p14:tracePt t="173226" x="3987800" y="4978400"/>
          <p14:tracePt t="173249" x="3994150" y="4978400"/>
          <p14:tracePt t="173256" x="4006850" y="4978400"/>
          <p14:tracePt t="173272" x="4025900" y="4978400"/>
          <p14:tracePt t="173293" x="4038600" y="4978400"/>
          <p14:tracePt t="173307" x="4051300" y="4984750"/>
          <p14:tracePt t="173323" x="4057650" y="4984750"/>
          <p14:tracePt t="173337" x="4070350" y="4984750"/>
          <p14:tracePt t="173354" x="4076700" y="4978400"/>
          <p14:tracePt t="173370" x="4095750" y="4978400"/>
          <p14:tracePt t="173370" x="4102100" y="4978400"/>
          <p14:tracePt t="173407" x="4108450" y="4984750"/>
          <p14:tracePt t="173412" x="4114800" y="4984750"/>
          <p14:tracePt t="173412" x="4121150" y="4984750"/>
          <p14:tracePt t="173428" x="4127500" y="4984750"/>
          <p14:tracePt t="173428" x="4133850" y="4984750"/>
          <p14:tracePt t="173442" x="4140200" y="4984750"/>
          <p14:tracePt t="173454" x="4159250" y="4984750"/>
          <p14:tracePt t="173473" x="4171950" y="4984750"/>
          <p14:tracePt t="173487" x="4191000" y="4991100"/>
          <p14:tracePt t="173505" x="4197350" y="4991100"/>
          <p14:tracePt t="173520" x="4216400" y="4991100"/>
          <p14:tracePt t="173541" x="4241800" y="4997450"/>
          <p14:tracePt t="173564" x="4248150" y="4997450"/>
          <p14:tracePt t="173571" x="4267200" y="4997450"/>
          <p14:tracePt t="173571" x="4273550" y="4997450"/>
          <p14:tracePt t="173594" x="4286250" y="4997450"/>
          <p14:tracePt t="173610" x="4298950" y="5003800"/>
          <p14:tracePt t="173621" x="4318000" y="5003800"/>
          <p14:tracePt t="173637" x="4337050" y="5003800"/>
          <p14:tracePt t="173654" x="4356100" y="5003800"/>
          <p14:tracePt t="173670" x="4381500" y="5010150"/>
          <p14:tracePt t="173670" x="4387850" y="5010150"/>
          <p14:tracePt t="173699" x="4413250" y="5010150"/>
          <p14:tracePt t="173714" x="4419600" y="5010150"/>
          <p14:tracePt t="173721" x="4438650" y="5010150"/>
          <p14:tracePt t="173721" x="4445000" y="5010150"/>
          <p14:tracePt t="173743" x="4464050" y="5010150"/>
          <p14:tracePt t="173757" x="4476750" y="5010150"/>
          <p14:tracePt t="173772" x="4502150" y="5010150"/>
          <p14:tracePt t="173787" x="4514850" y="5016500"/>
          <p14:tracePt t="173804" x="4527550" y="5016500"/>
          <p14:tracePt t="173804" x="4533900" y="5016500"/>
          <p14:tracePt t="173826" x="4546600" y="5016500"/>
          <p14:tracePt t="173826" x="4552950" y="5016500"/>
          <p14:tracePt t="173848" x="4559300" y="5016500"/>
          <p14:tracePt t="173855" x="4578350" y="5016500"/>
          <p14:tracePt t="173872" x="4597400" y="5016500"/>
          <p14:tracePt t="173894" x="4603750" y="5016500"/>
          <p14:tracePt t="173904" x="4616450" y="5016500"/>
          <p14:tracePt t="173921" x="4629150" y="5016500"/>
          <p14:tracePt t="173938" x="4648200" y="5016500"/>
          <p14:tracePt t="173953" x="4660900" y="5010150"/>
          <p14:tracePt t="173970" x="4673600" y="5010150"/>
          <p14:tracePt t="173970" x="4686300" y="5010150"/>
          <p14:tracePt t="173999" x="4699000" y="5003800"/>
          <p14:tracePt t="174021" x="4705350" y="5003800"/>
          <p14:tracePt t="174028" x="4718050" y="5003800"/>
          <p14:tracePt t="174042" x="4724400" y="5003800"/>
          <p14:tracePt t="174057" x="4737100" y="5003800"/>
          <p14:tracePt t="174071" x="4749800" y="5003800"/>
          <p14:tracePt t="174088" x="4756150" y="4997450"/>
          <p14:tracePt t="174104" x="4768850" y="4997450"/>
          <p14:tracePt t="174121" x="4781550" y="4997450"/>
          <p14:tracePt t="174137" x="4806950" y="4997450"/>
          <p14:tracePt t="174164" x="4813300" y="4997450"/>
          <p14:tracePt t="174164" x="4819650" y="4997450"/>
          <p14:tracePt t="174178" x="4826000" y="4997450"/>
          <p14:tracePt t="174187" x="4845050" y="4997450"/>
          <p14:tracePt t="174209" x="4857750" y="4991100"/>
          <p14:tracePt t="174222" x="4876800" y="4991100"/>
          <p14:tracePt t="174238" x="4895850" y="4991100"/>
          <p14:tracePt t="174255" x="4914900" y="4991100"/>
          <p14:tracePt t="174269" x="4940300" y="4991100"/>
          <p14:tracePt t="174269" x="4953000" y="4991100"/>
          <p14:tracePt t="174292" x="4984750" y="4991100"/>
          <p14:tracePt t="174316" x="4991100" y="4997450"/>
          <p14:tracePt t="174322" x="5016500" y="4997450"/>
          <p14:tracePt t="174337" x="5054600" y="4997450"/>
          <p14:tracePt t="174360" x="5080000" y="4997450"/>
          <p14:tracePt t="174374" x="5111750" y="4991100"/>
          <p14:tracePt t="174388" x="5130800" y="4991100"/>
          <p14:tracePt t="174403" x="5162550" y="4991100"/>
          <p14:tracePt t="174420" x="5187950" y="4991100"/>
          <p14:tracePt t="174420" x="5200650" y="4991100"/>
          <p14:tracePt t="174420" x="5213350" y="4991100"/>
          <p14:tracePt t="174448" x="5226050" y="4991100"/>
          <p14:tracePt t="174458" x="5251450" y="4991100"/>
          <p14:tracePt t="174473" x="5276850" y="4991100"/>
          <p14:tracePt t="174487" x="5308600" y="4991100"/>
          <p14:tracePt t="174510" x="5334000" y="4991100"/>
          <p14:tracePt t="174524" x="5353050" y="4991100"/>
          <p14:tracePt t="174538" x="5365750" y="4991100"/>
          <p14:tracePt t="174553" x="5378450" y="4991100"/>
          <p14:tracePt t="174570" x="5397500" y="4991100"/>
          <p14:tracePt t="174570" x="5403850" y="4991100"/>
          <p14:tracePt t="174570" x="5410200" y="4991100"/>
          <p14:tracePt t="174599" x="5416550" y="4991100"/>
          <p14:tracePt t="174599" x="5422900" y="4991100"/>
          <p14:tracePt t="174622" x="5429250" y="4991100"/>
          <p14:tracePt t="174630" x="5435600" y="4991100"/>
          <p14:tracePt t="174637" x="5448300" y="4991100"/>
          <p14:tracePt t="174676" x="5454650" y="4991100"/>
          <p14:tracePt t="174713" x="5454650" y="4997450"/>
          <p14:tracePt t="174811" x="5461000" y="4997450"/>
          <p14:tracePt t="174832" x="5467350" y="4997450"/>
          <p14:tracePt t="174837" x="5473700" y="4997450"/>
          <p14:tracePt t="174845" x="5480050" y="5003800"/>
          <p14:tracePt t="174873" x="0" y="0"/>
        </p14:tracePtLst>
        <p14:tracePtLst>
          <p14:tracePt t="175499" x="5975350" y="5016500"/>
          <p14:tracePt t="175508" x="5969000" y="5016500"/>
          <p14:tracePt t="175512" x="5962650" y="5016500"/>
          <p14:tracePt t="175521" x="5943600" y="5022850"/>
          <p14:tracePt t="175536" x="5924550" y="5022850"/>
          <p14:tracePt t="175552" x="5899150" y="5029200"/>
          <p14:tracePt t="175569" x="5861050" y="5041900"/>
          <p14:tracePt t="175587" x="5829300" y="5048250"/>
          <p14:tracePt t="175602" x="5797550" y="5054600"/>
          <p14:tracePt t="175618" x="5765800" y="5060950"/>
          <p14:tracePt t="175635" x="5740400" y="5060950"/>
          <p14:tracePt t="175652" x="5695950" y="5060950"/>
          <p14:tracePt t="175672" x="5670550" y="5054600"/>
          <p14:tracePt t="175686" x="5651500" y="5041900"/>
          <p14:tracePt t="175702" x="5632450" y="5035550"/>
          <p14:tracePt t="175718" x="5607050" y="5016500"/>
          <p14:tracePt t="175737" x="5594350" y="5003800"/>
          <p14:tracePt t="175752" x="5575300" y="4991100"/>
          <p14:tracePt t="175769" x="5562600" y="4972050"/>
          <p14:tracePt t="175786" x="5556250" y="4953000"/>
          <p14:tracePt t="175802" x="5537200" y="4921250"/>
          <p14:tracePt t="175822" x="5530850" y="4902200"/>
          <p14:tracePt t="175837" x="5518150" y="4876800"/>
          <p14:tracePt t="175851" x="5505450" y="4851400"/>
          <p14:tracePt t="175869" x="5492750" y="4813300"/>
          <p14:tracePt t="175887" x="5492750" y="4794250"/>
          <p14:tracePt t="175902" x="5486400" y="4775200"/>
          <p14:tracePt t="175919" x="5486400" y="4762500"/>
          <p14:tracePt t="175935" x="5486400" y="4749800"/>
          <p14:tracePt t="175951" x="5486400" y="4730750"/>
          <p14:tracePt t="175972" x="5499100" y="4711700"/>
          <p14:tracePt t="175986" x="5505450" y="4692650"/>
          <p14:tracePt t="176002" x="5518150" y="4673600"/>
          <p14:tracePt t="176019" x="5543550" y="4648200"/>
          <p14:tracePt t="176036" x="5562600" y="4635500"/>
          <p14:tracePt t="176052" x="5581650" y="4616450"/>
          <p14:tracePt t="176068" x="5600700" y="4603750"/>
          <p14:tracePt t="176085" x="5626100" y="4591050"/>
          <p14:tracePt t="176102" x="5664200" y="4572000"/>
          <p14:tracePt t="176122" x="5689600" y="4565650"/>
          <p14:tracePt t="176135" x="5715000" y="4559300"/>
          <p14:tracePt t="176152" x="5740400" y="4552950"/>
          <p14:tracePt t="176168" x="5772150" y="4546600"/>
          <p14:tracePt t="176186" x="5803900" y="4546600"/>
          <p14:tracePt t="176202" x="5829300" y="4540250"/>
          <p14:tracePt t="176219" x="5854700" y="4533900"/>
          <p14:tracePt t="176235" x="5886450" y="4533900"/>
          <p14:tracePt t="176252" x="5911850" y="4533900"/>
          <p14:tracePt t="176268" x="5949950" y="4527550"/>
          <p14:tracePt t="176287" x="5975350" y="4521200"/>
          <p14:tracePt t="176301" x="5994400" y="4521200"/>
          <p14:tracePt t="176319" x="6032500" y="4527550"/>
          <p14:tracePt t="176337" x="6057900" y="4527550"/>
          <p14:tracePt t="176352" x="6083300" y="4533900"/>
          <p14:tracePt t="176368" x="6108700" y="4533900"/>
          <p14:tracePt t="176385" x="6127750" y="4540250"/>
          <p14:tracePt t="176401" x="6153150" y="4546600"/>
          <p14:tracePt t="176418" x="6184900" y="4559300"/>
          <p14:tracePt t="176437" x="6203950" y="4572000"/>
          <p14:tracePt t="176452" x="6223000" y="4584700"/>
          <p14:tracePt t="176468" x="6248400" y="4597400"/>
          <p14:tracePt t="176489" x="6273800" y="4610100"/>
          <p14:tracePt t="176502" x="6286500" y="4622800"/>
          <p14:tracePt t="176518" x="6305550" y="4641850"/>
          <p14:tracePt t="176535" x="6318250" y="4654550"/>
          <p14:tracePt t="176551" x="6330950" y="4667250"/>
          <p14:tracePt t="176568" x="6343650" y="4679950"/>
          <p14:tracePt t="176587" x="6350000" y="4686300"/>
          <p14:tracePt t="176602" x="6350000" y="4699000"/>
          <p14:tracePt t="176619" x="6356350" y="4718050"/>
          <p14:tracePt t="176619" x="6350000" y="4730750"/>
          <p14:tracePt t="176638" x="6350000" y="4743450"/>
          <p14:tracePt t="176654" x="6343650" y="4762500"/>
          <p14:tracePt t="176668" x="6337300" y="4781550"/>
          <p14:tracePt t="176685" x="6330950" y="4794250"/>
          <p14:tracePt t="176702" x="6324600" y="4813300"/>
          <p14:tracePt t="176718" x="6318250" y="4826000"/>
          <p14:tracePt t="176737" x="6311900" y="4838700"/>
          <p14:tracePt t="176752" x="6311900" y="4845050"/>
          <p14:tracePt t="176769" x="6299200" y="4851400"/>
          <p14:tracePt t="176785" x="6292850" y="4864100"/>
          <p14:tracePt t="176803" x="6280150" y="4870450"/>
          <p14:tracePt t="176818" x="6273800" y="4876800"/>
          <p14:tracePt t="176834" x="6261100" y="4883150"/>
          <p14:tracePt t="176851" x="6254750" y="4889500"/>
          <p14:tracePt t="176868" x="6242050" y="4902200"/>
          <p14:tracePt t="176886" x="6229350" y="4908550"/>
          <p14:tracePt t="176902" x="6216650" y="4914900"/>
          <p14:tracePt t="176918" x="6203950" y="4921250"/>
          <p14:tracePt t="176934" x="6184900" y="4927600"/>
          <p14:tracePt t="176951" x="6178550" y="4927600"/>
          <p14:tracePt t="176968" x="6153150" y="4940300"/>
          <p14:tracePt t="176985" x="6127750" y="4953000"/>
          <p14:tracePt t="177002" x="6102350" y="4965700"/>
          <p14:tracePt t="177018" x="6045200" y="4984750"/>
          <p14:tracePt t="177037" x="6000750" y="4991100"/>
          <p14:tracePt t="177051" x="5962650" y="4991100"/>
          <p14:tracePt t="177068" x="5911850" y="4997450"/>
          <p14:tracePt t="177084" x="5797550" y="4997450"/>
          <p14:tracePt t="177122" x="0" y="0"/>
        </p14:tracePtLst>
        <p14:tracePtLst>
          <p14:tracePt t="219163" x="831850" y="5359400"/>
          <p14:tracePt t="219167" x="825500" y="5365750"/>
          <p14:tracePt t="219169" x="819150" y="5372100"/>
          <p14:tracePt t="219180" x="806450" y="5378450"/>
          <p14:tracePt t="219187" x="787400" y="5384800"/>
          <p14:tracePt t="219204" x="762000" y="5397500"/>
          <p14:tracePt t="219221" x="742950" y="5403850"/>
          <p14:tracePt t="219237" x="711200" y="5416550"/>
          <p14:tracePt t="219257" x="698500" y="5422900"/>
          <p14:tracePt t="219272" x="679450" y="5422900"/>
          <p14:tracePt t="219287" x="660400" y="5416550"/>
          <p14:tracePt t="219304" x="635000" y="5403850"/>
          <p14:tracePt t="219322" x="622300" y="5391150"/>
          <p14:tracePt t="219337" x="609600" y="5372100"/>
          <p14:tracePt t="219353" x="596900" y="5353050"/>
          <p14:tracePt t="219370" x="584200" y="5334000"/>
          <p14:tracePt t="219387" x="571500" y="5302250"/>
          <p14:tracePt t="219406" x="565150" y="5283200"/>
          <p14:tracePt t="219421" x="558800" y="5264150"/>
          <p14:tracePt t="219437" x="552450" y="5251450"/>
          <p14:tracePt t="219454" x="552450" y="5219700"/>
          <p14:tracePt t="219472" x="552450" y="5200650"/>
          <p14:tracePt t="219487" x="552450" y="5181600"/>
          <p14:tracePt t="219504" x="558800" y="5162550"/>
          <p14:tracePt t="219521" x="571500" y="5143500"/>
          <p14:tracePt t="219537" x="584200" y="5105400"/>
          <p14:tracePt t="219537" x="590550" y="5099050"/>
          <p14:tracePt t="219565" x="596900" y="5086350"/>
          <p14:tracePt t="219574" x="615950" y="5067300"/>
          <p14:tracePt t="219588" x="647700" y="5035550"/>
          <p14:tracePt t="219610" x="660400" y="5022850"/>
          <p14:tracePt t="219625" x="685800" y="5003800"/>
          <p14:tracePt t="219640" x="711200" y="4984750"/>
          <p14:tracePt t="219655" x="736600" y="4959350"/>
          <p14:tracePt t="219672" x="774700" y="4940300"/>
          <p14:tracePt t="219672" x="787400" y="4933950"/>
          <p14:tracePt t="219701" x="800100" y="4927600"/>
          <p14:tracePt t="219707" x="831850" y="4914900"/>
          <p14:tracePt t="219730" x="838200" y="4914900"/>
          <p14:tracePt t="219738" x="869950" y="4902200"/>
          <p14:tracePt t="219761" x="889000" y="4902200"/>
          <p14:tracePt t="219776" x="908050" y="4902200"/>
          <p14:tracePt t="219789" x="927100" y="4902200"/>
          <p14:tracePt t="219805" x="939800" y="4908550"/>
          <p14:tracePt t="219822" x="965200" y="4914900"/>
          <p14:tracePt t="219843" x="977900" y="4927600"/>
          <p14:tracePt t="219859" x="990600" y="4933950"/>
          <p14:tracePt t="219859" x="1003300" y="4940300"/>
          <p14:tracePt t="219881" x="1009650" y="4946650"/>
          <p14:tracePt t="219888" x="1028700" y="4972050"/>
          <p14:tracePt t="219910" x="1035050" y="4991100"/>
          <p14:tracePt t="219926" x="1047750" y="5010150"/>
          <p14:tracePt t="219938" x="1054100" y="5035550"/>
          <p14:tracePt t="219955" x="1060450" y="5054600"/>
          <p14:tracePt t="219971" x="1060450" y="5092700"/>
          <p14:tracePt t="219971" x="1060450" y="5099050"/>
          <p14:tracePt t="220000" x="1060450" y="5111750"/>
          <p14:tracePt t="220008" x="1060450" y="5130800"/>
          <p14:tracePt t="220023" x="1060450" y="5156200"/>
          <p14:tracePt t="220038" x="1060450" y="5200650"/>
          <p14:tracePt t="220060" x="1054100" y="5226050"/>
          <p14:tracePt t="220075" x="1041400" y="5257800"/>
          <p14:tracePt t="220089" x="1035050" y="5283200"/>
          <p14:tracePt t="220105" x="1016000" y="5308600"/>
          <p14:tracePt t="220121" x="1003300" y="5334000"/>
          <p14:tracePt t="220138" x="971550" y="5391150"/>
          <p14:tracePt t="220167" x="958850" y="5397500"/>
          <p14:tracePt t="220167" x="946150" y="5410200"/>
          <p14:tracePt t="220181" x="920750" y="5435600"/>
          <p14:tracePt t="220194" x="889000" y="5461000"/>
          <p14:tracePt t="220210" x="863600" y="5480050"/>
          <p14:tracePt t="220225" x="825500" y="5499100"/>
          <p14:tracePt t="220239" x="787400" y="5518150"/>
          <p14:tracePt t="220256" x="749300" y="5530850"/>
          <p14:tracePt t="220272" x="717550" y="5537200"/>
          <p14:tracePt t="220288" x="673100" y="5537200"/>
          <p14:tracePt t="220288" x="654050" y="5537200"/>
          <p14:tracePt t="220315" x="641350" y="5530850"/>
          <p14:tracePt t="220324" x="615950" y="5524500"/>
          <p14:tracePt t="220339" x="590550" y="5511800"/>
          <p14:tracePt t="220339" x="584200" y="5505450"/>
          <p14:tracePt t="220360" x="565150" y="5492750"/>
          <p14:tracePt t="220376" x="546100" y="5480050"/>
          <p14:tracePt t="220390" x="533400" y="5461000"/>
          <p14:tracePt t="220405" x="514350" y="5435600"/>
          <p14:tracePt t="220421" x="501650" y="5410200"/>
          <p14:tracePt t="220438" x="482600" y="5365750"/>
          <p14:tracePt t="220438" x="476250" y="5353050"/>
          <p14:tracePt t="220466" x="469900" y="5334000"/>
          <p14:tracePt t="220466" x="469900" y="5314950"/>
          <p14:tracePt t="220482" x="469900" y="5295900"/>
          <p14:tracePt t="220490" x="469900" y="5264150"/>
          <p14:tracePt t="220490" x="476250" y="5245100"/>
          <p14:tracePt t="220511" x="488950" y="5213350"/>
          <p14:tracePt t="220526" x="501650" y="5175250"/>
          <p14:tracePt t="220540" x="514350" y="5143500"/>
          <p14:tracePt t="220555" x="539750" y="5105400"/>
          <p14:tracePt t="220571" x="565150" y="5073650"/>
          <p14:tracePt t="220588" x="609600" y="5029200"/>
          <p14:tracePt t="220588" x="628650" y="5022850"/>
          <p14:tracePt t="220617" x="654050" y="5003800"/>
          <p14:tracePt t="220630" x="673100" y="4997450"/>
          <p14:tracePt t="220639" x="704850" y="4984750"/>
          <p14:tracePt t="220639" x="723900" y="4984750"/>
          <p14:tracePt t="220661" x="755650" y="4984750"/>
          <p14:tracePt t="220676" x="787400" y="4984750"/>
          <p14:tracePt t="220690" x="812800" y="4991100"/>
          <p14:tracePt t="220705" x="831850" y="5003800"/>
          <p14:tracePt t="220721" x="844550" y="5016500"/>
          <p14:tracePt t="220738" x="850900" y="5035550"/>
          <p14:tracePt t="220774" x="0" y="0"/>
        </p14:tracePtLst>
        <p14:tracePtLst>
          <p14:tracePt t="221681" x="1130300" y="5302250"/>
          <p14:tracePt t="221688" x="1136650" y="5308600"/>
          <p14:tracePt t="221695" x="1149350" y="5308600"/>
          <p14:tracePt t="221703" x="1162050" y="5308600"/>
          <p14:tracePt t="221720" x="1193800" y="5308600"/>
          <p14:tracePt t="221738" x="1212850" y="5308600"/>
          <p14:tracePt t="221754" x="1231900" y="5308600"/>
          <p14:tracePt t="221770" x="1257300" y="5308600"/>
          <p14:tracePt t="221786" x="1270000" y="5314950"/>
          <p14:tracePt t="221803" x="1289050" y="5314950"/>
          <p14:tracePt t="221820" x="1314450" y="5321300"/>
          <p14:tracePt t="221837" x="1333500" y="5321300"/>
          <p14:tracePt t="221853" x="1346200" y="5321300"/>
          <p14:tracePt t="221870" x="1371600" y="5327650"/>
          <p14:tracePt t="221890" x="1390650" y="5327650"/>
          <p14:tracePt t="221904" x="1409700" y="5327650"/>
          <p14:tracePt t="221919" x="1422400" y="5327650"/>
          <p14:tracePt t="221936" x="1441450" y="5327650"/>
          <p14:tracePt t="221952" x="1454150" y="5327650"/>
          <p14:tracePt t="221970" x="1473200" y="5327650"/>
          <p14:tracePt t="221989" x="1485900" y="5321300"/>
          <p14:tracePt t="222003" x="1498600" y="5321300"/>
          <p14:tracePt t="222019" x="1511300" y="5321300"/>
          <p14:tracePt t="222039" x="1517650" y="5321300"/>
          <p14:tracePt t="222052" x="1530350" y="5321300"/>
          <p14:tracePt t="222069" x="1543050" y="5327650"/>
          <p14:tracePt t="222086" x="1555750" y="5327650"/>
          <p14:tracePt t="222103" x="1562100" y="5327650"/>
          <p14:tracePt t="222119" x="1581150" y="5334000"/>
          <p14:tracePt t="222138" x="1587500" y="5334000"/>
          <p14:tracePt t="222153" x="1593850" y="5334000"/>
          <p14:tracePt t="222170" x="1606550" y="5334000"/>
          <p14:tracePt t="222209" x="1612900" y="5334000"/>
          <p14:tracePt t="222306" x="1612900" y="5340350"/>
          <p14:tracePt t="222336" x="0" y="0"/>
        </p14:tracePtLst>
        <p14:tracePtLst>
          <p14:tracePt t="223184" x="1727200" y="5327650"/>
          <p14:tracePt t="223189" x="1733550" y="5327650"/>
          <p14:tracePt t="223196" x="1739900" y="5334000"/>
          <p14:tracePt t="223204" x="1752600" y="5334000"/>
          <p14:tracePt t="223219" x="1765300" y="5340350"/>
          <p14:tracePt t="223236" x="1790700" y="5340350"/>
          <p14:tracePt t="223255" x="1809750" y="5346700"/>
          <p14:tracePt t="223269" x="1835150" y="5346700"/>
          <p14:tracePt t="223286" x="1854200" y="5346700"/>
          <p14:tracePt t="223303" x="1879600" y="5346700"/>
          <p14:tracePt t="223319" x="1898650" y="5346700"/>
          <p14:tracePt t="223335" x="1930400" y="5340350"/>
          <p14:tracePt t="223356" x="1955800" y="5340350"/>
          <p14:tracePt t="223370" x="1974850" y="5340350"/>
          <p14:tracePt t="223386" x="2006600" y="5340350"/>
          <p14:tracePt t="223405" x="2025650" y="5340350"/>
          <p14:tracePt t="223419" x="2044700" y="5340350"/>
          <p14:tracePt t="223436" x="2063750" y="5340350"/>
          <p14:tracePt t="223453" x="2089150" y="5340350"/>
          <p14:tracePt t="223469" x="2108200" y="5340350"/>
          <p14:tracePt t="223486" x="2139950" y="5334000"/>
          <p14:tracePt t="223506" x="2171700" y="5334000"/>
          <p14:tracePt t="223521" x="2190750" y="5327650"/>
          <p14:tracePt t="223536" x="2228850" y="5321300"/>
          <p14:tracePt t="223555" x="2254250" y="5321300"/>
          <p14:tracePt t="223569" x="2273300" y="5314950"/>
          <p14:tracePt t="223586" x="2298700" y="5314950"/>
          <p14:tracePt t="223602" x="2330450" y="5314950"/>
          <p14:tracePt t="223619" x="2349500" y="5321300"/>
          <p14:tracePt t="223636" x="2381250" y="5321300"/>
          <p14:tracePt t="223656" x="2400300" y="5314950"/>
          <p14:tracePt t="223670" x="2419350" y="5314950"/>
          <p14:tracePt t="223685" x="2432050" y="5314950"/>
          <p14:tracePt t="223702" x="2463800" y="5314950"/>
          <p14:tracePt t="223721" x="2489200" y="5314950"/>
          <p14:tracePt t="223735" x="2508250" y="5314950"/>
          <p14:tracePt t="223752" x="2520950" y="5314950"/>
          <p14:tracePt t="223769" x="2540000" y="5314950"/>
          <p14:tracePt t="223786" x="2571750" y="5314950"/>
          <p14:tracePt t="223805" x="2590800" y="5314950"/>
          <p14:tracePt t="223820" x="2609850" y="5314950"/>
          <p14:tracePt t="223836" x="2635250" y="5314950"/>
          <p14:tracePt t="223852" x="2660650" y="5314950"/>
          <p14:tracePt t="223871" x="2686050" y="5314950"/>
          <p14:tracePt t="223886" x="2705100" y="5321300"/>
          <p14:tracePt t="223902" x="2724150" y="5321300"/>
          <p14:tracePt t="223919" x="2749550" y="5321300"/>
          <p14:tracePt t="223935" x="2787650" y="5327650"/>
          <p14:tracePt t="223956" x="2813050" y="5327650"/>
          <p14:tracePt t="223970" x="2832100" y="5327650"/>
          <p14:tracePt t="223986" x="2857500" y="5327650"/>
          <p14:tracePt t="224002" x="2889250" y="5327650"/>
          <p14:tracePt t="224022" x="2921000" y="5327650"/>
          <p14:tracePt t="224035" x="2946400" y="5327650"/>
          <p14:tracePt t="224052" x="2965450" y="5327650"/>
          <p14:tracePt t="224069" x="2990850" y="5327650"/>
          <p14:tracePt t="224086" x="3022600" y="5334000"/>
          <p14:tracePt t="224105" x="3048000" y="5334000"/>
          <p14:tracePt t="224119" x="3067050" y="5340350"/>
          <p14:tracePt t="224135" x="3092450" y="5340350"/>
          <p14:tracePt t="224152" x="3130550" y="5340350"/>
          <p14:tracePt t="224171" x="3149600" y="5334000"/>
          <p14:tracePt t="224186" x="3175000" y="5334000"/>
          <p14:tracePt t="224202" x="3194050" y="5334000"/>
          <p14:tracePt t="224219" x="3219450" y="5334000"/>
          <p14:tracePt t="224236" x="3257550" y="5334000"/>
          <p14:tracePt t="224255" x="3276600" y="5327650"/>
          <p14:tracePt t="224269" x="3302000" y="5327650"/>
          <p14:tracePt t="224286" x="3327400" y="5321300"/>
          <p14:tracePt t="224303" x="3365500" y="5314950"/>
          <p14:tracePt t="224321" x="3384550" y="5314950"/>
          <p14:tracePt t="224336" x="3409950" y="5314950"/>
          <p14:tracePt t="224353" x="3429000" y="5308600"/>
          <p14:tracePt t="224369" x="3454400" y="5308600"/>
          <p14:tracePt t="224387" x="3479800" y="5314950"/>
          <p14:tracePt t="224387" x="3492500" y="5314950"/>
          <p14:tracePt t="224416" x="3505200" y="5314950"/>
          <p14:tracePt t="224422" x="3517900" y="5314950"/>
          <p14:tracePt t="224438" x="3530600" y="5314950"/>
          <p14:tracePt t="224454" x="3562350" y="5314950"/>
          <p14:tracePt t="224474" x="3581400" y="5321300"/>
          <p14:tracePt t="224489" x="3600450" y="5321300"/>
          <p14:tracePt t="224503" x="3625850" y="5321300"/>
          <p14:tracePt t="224520" x="3651250" y="5321300"/>
          <p14:tracePt t="224536" x="3676650" y="5321300"/>
          <p14:tracePt t="224536" x="3689350" y="5321300"/>
          <p14:tracePt t="224563" x="3695700" y="5321300"/>
          <p14:tracePt t="224563" x="3708400" y="5321300"/>
          <p14:tracePt t="224578" x="3721100" y="5321300"/>
          <p14:tracePt t="224587" x="3740150" y="5321300"/>
          <p14:tracePt t="224608" x="3759200" y="5321300"/>
          <p14:tracePt t="224623" x="3771900" y="5327650"/>
          <p14:tracePt t="224637" x="3797300" y="5327650"/>
          <p14:tracePt t="224653" x="3816350" y="5327650"/>
          <p14:tracePt t="224670" x="3841750" y="5327650"/>
          <p14:tracePt t="224687" x="3879850" y="5327650"/>
          <p14:tracePt t="224708" x="3898900" y="5327650"/>
          <p14:tracePt t="224708" x="3911600" y="5327650"/>
          <p14:tracePt t="224730" x="3924300" y="5327650"/>
          <p14:tracePt t="224730" x="3937000" y="5327650"/>
          <p14:tracePt t="224745" x="3949700" y="5327650"/>
          <p14:tracePt t="224753" x="3987800" y="5327650"/>
          <p14:tracePt t="224775" x="4013200" y="5327650"/>
          <p14:tracePt t="224789" x="4038600" y="5327650"/>
          <p14:tracePt t="224804" x="4064000" y="5327650"/>
          <p14:tracePt t="224820" x="4095750" y="5327650"/>
          <p14:tracePt t="224836" x="4127500" y="5321300"/>
          <p14:tracePt t="224859" x="4159250" y="5321300"/>
          <p14:tracePt t="224859" x="4171950" y="5321300"/>
          <p14:tracePt t="224879" x="4184650" y="5321300"/>
          <p14:tracePt t="224888" x="4210050" y="5314950"/>
          <p14:tracePt t="224903" x="4248150" y="5308600"/>
          <p14:tracePt t="224926" x="4273550" y="5308600"/>
          <p14:tracePt t="224939" x="4292600" y="5302250"/>
          <p14:tracePt t="224954" x="4311650" y="5302250"/>
          <p14:tracePt t="224970" x="4337050" y="5302250"/>
          <p14:tracePt t="224987" x="4362450" y="5295900"/>
          <p14:tracePt t="224987" x="4375150" y="5295900"/>
          <p14:tracePt t="225016" x="4381500" y="5295900"/>
          <p14:tracePt t="225022" x="4406900" y="5295900"/>
          <p14:tracePt t="225039" x="4425950" y="5289550"/>
          <p14:tracePt t="225053" x="4451350" y="5289550"/>
          <p14:tracePt t="225076" x="4476750" y="5289550"/>
          <p14:tracePt t="225090" x="4495800" y="5289550"/>
          <p14:tracePt t="225104" x="4508500" y="5289550"/>
          <p14:tracePt t="225121" x="4527550" y="5289550"/>
          <p14:tracePt t="225137" x="4540250" y="5289550"/>
          <p14:tracePt t="225137" x="4546600" y="5289550"/>
          <p14:tracePt t="225158" x="4565650" y="5289550"/>
          <p14:tracePt t="225174" x="4597400" y="5295900"/>
          <p14:tracePt t="225195" x="4603750" y="5295900"/>
          <p14:tracePt t="225203" x="4635500" y="5295900"/>
          <p14:tracePt t="225226" x="4654550" y="5295900"/>
          <p14:tracePt t="225240" x="4679950" y="5295900"/>
          <p14:tracePt t="225255" x="4699000" y="5295900"/>
          <p14:tracePt t="225270" x="4718050" y="5295900"/>
          <p14:tracePt t="225287" x="4749800" y="5295900"/>
          <p14:tracePt t="225287" x="4756150" y="5295900"/>
          <p14:tracePt t="225315" x="4768850" y="5295900"/>
          <p14:tracePt t="225323" x="4787900" y="5295900"/>
          <p14:tracePt t="225338" x="4813300" y="5295900"/>
          <p14:tracePt t="225360" x="4826000" y="5295900"/>
          <p14:tracePt t="225374" x="4845050" y="5295900"/>
          <p14:tracePt t="225389" x="4857750" y="5295900"/>
          <p14:tracePt t="225405" x="4870450" y="5295900"/>
          <p14:tracePt t="225420" x="4889500" y="5295900"/>
          <p14:tracePt t="225436" x="4902200" y="5295900"/>
          <p14:tracePt t="225453" x="4914900" y="5295900"/>
          <p14:tracePt t="225453" x="4921250" y="5295900"/>
          <p14:tracePt t="225488" x="4927600" y="5295900"/>
          <p14:tracePt t="225503" x="4933950" y="5295900"/>
          <p14:tracePt t="225510" x="4940300" y="5295900"/>
          <p14:tracePt t="225522" x="4946650" y="5295900"/>
          <p14:tracePt t="225540" x="4953000" y="5295900"/>
          <p14:tracePt t="225781" x="4959350" y="5302250"/>
          <p14:tracePt t="225788" x="4959350" y="5308600"/>
          <p14:tracePt t="225819" x="0" y="0"/>
        </p14:tracePtLst>
        <p14:tracePtLst>
          <p14:tracePt t="241348" x="5080000" y="5334000"/>
          <p14:tracePt t="241372" x="5073650" y="5334000"/>
          <p14:tracePt t="241408" x="5073650" y="5340350"/>
          <p14:tracePt t="241448" x="5080000" y="5340350"/>
          <p14:tracePt t="241458" x="5080000" y="5346700"/>
          <p14:tracePt t="241471" x="5080000" y="5353050"/>
          <p14:tracePt t="241483" x="5086350" y="5353050"/>
          <p14:tracePt t="241491" x="5092700" y="5359400"/>
          <p14:tracePt t="241496" x="5099050" y="5359400"/>
          <p14:tracePt t="241513" x="5111750" y="5365750"/>
          <p14:tracePt t="241530" x="5124450" y="5372100"/>
          <p14:tracePt t="241546" x="5149850" y="5378450"/>
          <p14:tracePt t="241567" x="5175250" y="5384800"/>
          <p14:tracePt t="241580" x="5194300" y="5384800"/>
          <p14:tracePt t="241597" x="5213350" y="5391150"/>
          <p14:tracePt t="241613" x="5245100" y="5397500"/>
          <p14:tracePt t="241632" x="5264150" y="5397500"/>
          <p14:tracePt t="241647" x="5283200" y="5403850"/>
          <p14:tracePt t="241663" x="5302250" y="5403850"/>
          <p14:tracePt t="241680" x="5321300" y="5403850"/>
          <p14:tracePt t="241696" x="5346700" y="5403850"/>
          <p14:tracePt t="241712" x="5372100" y="5410200"/>
          <p14:tracePt t="241731" x="5391150" y="5410200"/>
          <p14:tracePt t="241746" x="5410200" y="5410200"/>
          <p14:tracePt t="241763" x="5435600" y="5410200"/>
          <p14:tracePt t="241782" x="5454650" y="5410200"/>
          <p14:tracePt t="241797" x="5473700" y="5410200"/>
          <p14:tracePt t="241812" x="5486400" y="5410200"/>
          <p14:tracePt t="241830" x="5505450" y="5410200"/>
          <p14:tracePt t="241846" x="5530850" y="5410200"/>
          <p14:tracePt t="241846" x="5543550" y="5410200"/>
          <p14:tracePt t="241867" x="5568950" y="5410200"/>
          <p14:tracePt t="241881" x="5594350" y="5410200"/>
          <p14:tracePt t="241896" x="5619750" y="5403850"/>
          <p14:tracePt t="241913" x="5657850" y="5403850"/>
          <p14:tracePt t="241933" x="5683250" y="5397500"/>
          <p14:tracePt t="241946" x="5708650" y="5397500"/>
          <p14:tracePt t="241963" x="5734050" y="5391150"/>
          <p14:tracePt t="241980" x="5753100" y="5391150"/>
          <p14:tracePt t="241996" x="5778500" y="5391150"/>
          <p14:tracePt t="242013" x="5816600" y="5391150"/>
          <p14:tracePt t="242031" x="5842000" y="5384800"/>
          <p14:tracePt t="242046" x="5861050" y="5384800"/>
          <p14:tracePt t="242063" x="5892800" y="5384800"/>
          <p14:tracePt t="242083" x="5905500" y="5384800"/>
          <p14:tracePt t="242097" x="5918200" y="5384800"/>
          <p14:tracePt t="242113" x="5930900" y="5384800"/>
          <p14:tracePt t="242130" x="5949950" y="5384800"/>
          <p14:tracePt t="242146" x="5969000" y="5378450"/>
          <p14:tracePt t="242162" x="6000750" y="5372100"/>
          <p14:tracePt t="242182" x="6026150" y="5372100"/>
          <p14:tracePt t="242196" x="6045200" y="5365750"/>
          <p14:tracePt t="242213" x="6070600" y="5365750"/>
          <p14:tracePt t="242232" x="6076950" y="5365750"/>
          <p14:tracePt t="242246" x="6083300" y="5365750"/>
          <p14:tracePt t="242263" x="6089650" y="5365750"/>
          <p14:tracePt t="242280" x="6096000" y="5365750"/>
          <p14:tracePt t="242313" x="6102350" y="5365750"/>
          <p14:tracePt t="242340" x="6108700" y="5365750"/>
          <p14:tracePt t="242347" x="6108700" y="5372100"/>
          <p14:tracePt t="242355" x="6115050" y="5372100"/>
          <p14:tracePt t="242382" x="0" y="0"/>
        </p14:tracePtLst>
        <p14:tracePtLst>
          <p14:tracePt t="243055" x="6635750" y="5391150"/>
          <p14:tracePt t="243063" x="6648450" y="5391150"/>
          <p14:tracePt t="243067" x="6654800" y="5391150"/>
          <p14:tracePt t="243072" x="6667500" y="5391150"/>
          <p14:tracePt t="243082" x="6692900" y="5384800"/>
          <p14:tracePt t="243097" x="6718300" y="5384800"/>
          <p14:tracePt t="243113" x="6750050" y="5378450"/>
          <p14:tracePt t="243128" x="6807200" y="5372100"/>
          <p14:tracePt t="243148" x="6845300" y="5365750"/>
          <p14:tracePt t="243162" x="6883400" y="5359400"/>
          <p14:tracePt t="243179" x="6927850" y="5353050"/>
          <p14:tracePt t="243196" x="6965950" y="5346700"/>
          <p14:tracePt t="243213" x="6997700" y="5340350"/>
          <p14:tracePt t="243229" x="7054850" y="5340350"/>
          <p14:tracePt t="243248" x="7092950" y="5340350"/>
          <p14:tracePt t="243263" x="7124700" y="5334000"/>
          <p14:tracePt t="243279" x="7181850" y="5327650"/>
          <p14:tracePt t="243298" x="7219950" y="5321300"/>
          <p14:tracePt t="243312" x="7251700" y="5321300"/>
          <p14:tracePt t="243329" x="7283450" y="5321300"/>
          <p14:tracePt t="243346" x="7315200" y="5327650"/>
          <p14:tracePt t="243362" x="7346950" y="5327650"/>
          <p14:tracePt t="243379" x="7397750" y="5334000"/>
          <p14:tracePt t="243396" x="7416800" y="5334000"/>
          <p14:tracePt t="243412" x="7435850" y="5334000"/>
          <p14:tracePt t="243429" x="7480300" y="5327650"/>
          <p14:tracePt t="243446" x="7531100" y="5327650"/>
          <p14:tracePt t="243463" x="7562850" y="5327650"/>
          <p14:tracePt t="243479" x="7588250" y="5327650"/>
          <p14:tracePt t="243496" x="7620000" y="5327650"/>
          <p14:tracePt t="243513" x="7651750" y="5327650"/>
          <p14:tracePt t="243529" x="7702550" y="5327650"/>
          <p14:tracePt t="243548" x="7734300" y="5327650"/>
          <p14:tracePt t="243562" x="7766050" y="5321300"/>
          <p14:tracePt t="243579" x="7797800" y="5321300"/>
          <p14:tracePt t="243596" x="7842250" y="5321300"/>
          <p14:tracePt t="243613" x="7874000" y="5321300"/>
          <p14:tracePt t="243629" x="7905750" y="5321300"/>
          <p14:tracePt t="243646" x="7937500" y="5321300"/>
          <p14:tracePt t="243662" x="7969250" y="5321300"/>
          <p14:tracePt t="243678" x="8013700" y="5321300"/>
          <p14:tracePt t="243698" x="8045450" y="5321300"/>
          <p14:tracePt t="243713" x="8077200" y="5327650"/>
          <p14:tracePt t="243729" x="8108950" y="5327650"/>
          <p14:tracePt t="243746" x="8153400" y="5334000"/>
          <p14:tracePt t="243765" x="8185150" y="5340350"/>
          <p14:tracePt t="243779" x="8216900" y="5346700"/>
          <p14:tracePt t="243796" x="8248650" y="5346700"/>
          <p14:tracePt t="243812" x="8280400" y="5346700"/>
          <p14:tracePt t="243829" x="8324850" y="5353050"/>
          <p14:tracePt t="243848" x="8350250" y="5353050"/>
          <p14:tracePt t="243863" x="8375650" y="5353050"/>
          <p14:tracePt t="243878" x="8401050" y="5353050"/>
          <p14:tracePt t="243895" x="8432800" y="5359400"/>
          <p14:tracePt t="243914" x="8451850" y="5359400"/>
          <p14:tracePt t="243929" x="8470900" y="5359400"/>
          <p14:tracePt t="243946" x="8483600" y="5359400"/>
          <p14:tracePt t="243962" x="8496300" y="5359400"/>
          <p14:tracePt t="244000" x="8489950" y="5359400"/>
          <p14:tracePt t="244031" x="0" y="0"/>
        </p14:tracePtLst>
        <p14:tracePtLst>
          <p14:tracePt t="255326" x="1117600" y="5721350"/>
          <p14:tracePt t="255337" x="1123950" y="5721350"/>
          <p14:tracePt t="255344" x="1123950" y="5727700"/>
          <p14:tracePt t="255349" x="1130300" y="5727700"/>
          <p14:tracePt t="255358" x="1149350" y="5727700"/>
          <p14:tracePt t="255375" x="1174750" y="5727700"/>
          <p14:tracePt t="255394" x="1193800" y="5727700"/>
          <p14:tracePt t="255408" x="1219200" y="5721350"/>
          <p14:tracePt t="255425" x="1250950" y="5727700"/>
          <p14:tracePt t="255441" x="1295400" y="5727700"/>
          <p14:tracePt t="255459" x="1320800" y="5721350"/>
          <p14:tracePt t="255475" x="1346200" y="5721350"/>
          <p14:tracePt t="255492" x="1377950" y="5721350"/>
          <p14:tracePt t="255508" x="1403350" y="5721350"/>
          <p14:tracePt t="255525" x="1441450" y="5721350"/>
          <p14:tracePt t="255545" x="1466850" y="5721350"/>
          <p14:tracePt t="255558" x="1492250" y="5721350"/>
          <p14:tracePt t="255575" x="1524000" y="5721350"/>
          <p14:tracePt t="255591" x="1562100" y="5721350"/>
          <p14:tracePt t="255609" x="1587500" y="5721350"/>
          <p14:tracePt t="255625" x="1612900" y="5721350"/>
          <p14:tracePt t="255641" x="1638300" y="5727700"/>
          <p14:tracePt t="255658" x="1663700" y="5721350"/>
          <p14:tracePt t="255674" x="1708150" y="5721350"/>
          <p14:tracePt t="255695" x="1733550" y="5721350"/>
          <p14:tracePt t="255709" x="1758950" y="5721350"/>
          <p14:tracePt t="255725" x="1790700" y="5721350"/>
          <p14:tracePt t="255741" x="1835150" y="5715000"/>
          <p14:tracePt t="255760" x="1866900" y="5715000"/>
          <p14:tracePt t="255774" x="1898650" y="5708650"/>
          <p14:tracePt t="255791" x="1924050" y="5702300"/>
          <p14:tracePt t="255808" x="1955800" y="5695950"/>
          <p14:tracePt t="255825" x="2006600" y="5695950"/>
          <p14:tracePt t="255845" x="2032000" y="5695950"/>
          <p14:tracePt t="255858" x="2063750" y="5695950"/>
          <p14:tracePt t="255875" x="2089150" y="5695950"/>
          <p14:tracePt t="255891" x="2133600" y="5695950"/>
          <p14:tracePt t="255909" x="2165350" y="5695950"/>
          <p14:tracePt t="255925" x="2190750" y="5695950"/>
          <p14:tracePt t="255941" x="2222500" y="5695950"/>
          <p14:tracePt t="255958" x="2254250" y="5702300"/>
          <p14:tracePt t="255975" x="2298700" y="5702300"/>
          <p14:tracePt t="255994" x="2324100" y="5702300"/>
          <p14:tracePt t="256008" x="2355850" y="5702300"/>
          <p14:tracePt t="256025" x="2381250" y="5695950"/>
          <p14:tracePt t="256041" x="2425700" y="5689600"/>
          <p14:tracePt t="256060" x="2451100" y="5689600"/>
          <p14:tracePt t="256075" x="2482850" y="5683250"/>
          <p14:tracePt t="256093" x="2508250" y="5683250"/>
          <p14:tracePt t="256110" x="2540000" y="5683250"/>
          <p14:tracePt t="256110" x="2552700" y="5683250"/>
          <p14:tracePt t="256133" x="2578100" y="5683250"/>
          <p14:tracePt t="256133" x="2597150" y="5683250"/>
          <p14:tracePt t="256153" x="2616200" y="5683250"/>
          <p14:tracePt t="256161" x="2641600" y="5683250"/>
          <p14:tracePt t="256176" x="2692400" y="5689600"/>
          <p14:tracePt t="256197" x="2724150" y="5689600"/>
          <p14:tracePt t="256212" x="2755900" y="5695950"/>
          <p14:tracePt t="256227" x="2787650" y="5695950"/>
          <p14:tracePt t="256242" x="2825750" y="5695950"/>
          <p14:tracePt t="256259" x="2857500" y="5695950"/>
          <p14:tracePt t="256276" x="2901950" y="5695950"/>
          <p14:tracePt t="256276" x="2921000" y="5695950"/>
          <p14:tracePt t="256304" x="2940050" y="5695950"/>
          <p14:tracePt t="256312" x="2971800" y="5695950"/>
          <p14:tracePt t="256326" x="3022600" y="5695950"/>
          <p14:tracePt t="256348" x="3060700" y="5695950"/>
          <p14:tracePt t="256364" x="3086100" y="5695950"/>
          <p14:tracePt t="256376" x="3117850" y="5702300"/>
          <p14:tracePt t="256393" x="3136900" y="5702300"/>
          <p14:tracePt t="256410" x="3155950" y="5702300"/>
          <p14:tracePt t="256426" x="3168650" y="5702300"/>
          <p14:tracePt t="256444" x="3181350" y="5695950"/>
          <p14:tracePt t="256465" x="3187700" y="5695950"/>
          <p14:tracePt t="256477" x="3194050" y="5695950"/>
          <p14:tracePt t="256493" x="3200400" y="5676900"/>
          <p14:tracePt t="256536" x="0" y="0"/>
        </p14:tracePtLst>
        <p14:tracePtLst>
          <p14:tracePt t="290211" x="1111250" y="6032500"/>
          <p14:tracePt t="290215" x="1123950" y="6032500"/>
          <p14:tracePt t="290224" x="1130300" y="6032500"/>
          <p14:tracePt t="290230" x="1155700" y="6032500"/>
          <p14:tracePt t="290245" x="1181100" y="6032500"/>
          <p14:tracePt t="290262" x="1206500" y="6032500"/>
          <p14:tracePt t="290278" x="1238250" y="6032500"/>
          <p14:tracePt t="290296" x="1276350" y="6038850"/>
          <p14:tracePt t="290315" x="1308100" y="6038850"/>
          <p14:tracePt t="290329" x="1333500" y="6038850"/>
          <p14:tracePt t="290345" x="1371600" y="6032500"/>
          <p14:tracePt t="290366" x="1397000" y="6032500"/>
          <p14:tracePt t="290379" x="1422400" y="6032500"/>
          <p14:tracePt t="290395" x="1447800" y="6032500"/>
          <p14:tracePt t="290412" x="1473200" y="6032500"/>
          <p14:tracePt t="290428" x="1492250" y="6032500"/>
          <p14:tracePt t="290445" x="1536700" y="6026150"/>
          <p14:tracePt t="290465" x="1562100" y="6026150"/>
          <p14:tracePt t="290480" x="1587500" y="6026150"/>
          <p14:tracePt t="290496" x="1612900" y="6026150"/>
          <p14:tracePt t="290512" x="1644650" y="6019800"/>
          <p14:tracePt t="290531" x="1670050" y="6019800"/>
          <p14:tracePt t="290545" x="1695450" y="6019800"/>
          <p14:tracePt t="290562" x="1714500" y="6019800"/>
          <p14:tracePt t="290579" x="1733550" y="6019800"/>
          <p14:tracePt t="290595" x="1771650" y="6019800"/>
          <p14:tracePt t="290615" x="1790700" y="6026150"/>
          <p14:tracePt t="290629" x="1816100" y="6026150"/>
          <p14:tracePt t="290645" x="1835150" y="6026150"/>
          <p14:tracePt t="290662" x="1873250" y="6026150"/>
          <p14:tracePt t="290682" x="1898650" y="6026150"/>
          <p14:tracePt t="290695" x="1924050" y="6032500"/>
          <p14:tracePt t="290712" x="1949450" y="6032500"/>
          <p14:tracePt t="290728" x="1968500" y="6032500"/>
          <p14:tracePt t="290745" x="2006600" y="6032500"/>
          <p14:tracePt t="290765" x="2032000" y="6032500"/>
          <p14:tracePt t="290780" x="2051050" y="6032500"/>
          <p14:tracePt t="290796" x="2070100" y="6026150"/>
          <p14:tracePt t="290812" x="2101850" y="6026150"/>
          <p14:tracePt t="290831" x="2120900" y="6026150"/>
          <p14:tracePt t="290846" x="2139950" y="6026150"/>
          <p14:tracePt t="290862" x="2165350" y="6026150"/>
          <p14:tracePt t="290878" x="2184400" y="6026150"/>
          <p14:tracePt t="290895" x="2203450" y="6026150"/>
          <p14:tracePt t="290915" x="2222500" y="6026150"/>
          <p14:tracePt t="290930" x="2235200" y="6026150"/>
          <p14:tracePt t="290945" x="2247900" y="6026150"/>
          <p14:tracePt t="290962" x="2266950" y="6032500"/>
          <p14:tracePt t="290981" x="2286000" y="6032500"/>
          <p14:tracePt t="290995" x="2298700" y="6032500"/>
          <p14:tracePt t="291012" x="2317750" y="6032500"/>
          <p14:tracePt t="291029" x="2336800" y="6032500"/>
          <p14:tracePt t="291045" x="2362200" y="6032500"/>
          <p14:tracePt t="291065" x="2374900" y="6032500"/>
          <p14:tracePt t="291080" x="2387600" y="6032500"/>
          <p14:tracePt t="291095" x="2400300" y="6032500"/>
          <p14:tracePt t="291112" x="2425700" y="6032500"/>
          <p14:tracePt t="291132" x="2438400" y="6032500"/>
          <p14:tracePt t="291146" x="2451100" y="6032500"/>
          <p14:tracePt t="291162" x="2463800" y="6032500"/>
          <p14:tracePt t="291178" x="2476500" y="6038850"/>
          <p14:tracePt t="291195" x="2489200" y="6038850"/>
          <p14:tracePt t="291195" x="2501900" y="6038850"/>
          <p14:tracePt t="291215" x="2508250" y="6038850"/>
          <p14:tracePt t="291229" x="2520950" y="6038850"/>
          <p14:tracePt t="291245" x="2527300" y="6045200"/>
          <p14:tracePt t="291262" x="2546350" y="6045200"/>
          <p14:tracePt t="291282" x="2552700" y="6045200"/>
          <p14:tracePt t="291295" x="2565400" y="6045200"/>
          <p14:tracePt t="291312" x="2578100" y="6045200"/>
          <p14:tracePt t="291328" x="2584450" y="6045200"/>
          <p14:tracePt t="291345" x="2597150" y="6045200"/>
          <p14:tracePt t="291362" x="2616200" y="6038850"/>
          <p14:tracePt t="291381" x="2628900" y="6038850"/>
          <p14:tracePt t="291396" x="2635250" y="6038850"/>
          <p14:tracePt t="291412" x="2647950" y="6038850"/>
          <p14:tracePt t="291429" x="2660650" y="6038850"/>
          <p14:tracePt t="291446" x="2667000" y="6038850"/>
          <p14:tracePt t="291462" x="2679700" y="6038850"/>
          <p14:tracePt t="291478" x="2686050" y="6032500"/>
          <p14:tracePt t="291495" x="2692400" y="6032500"/>
          <p14:tracePt t="291512" x="2705100" y="6032500"/>
          <p14:tracePt t="291529" x="2717800" y="6026150"/>
          <p14:tracePt t="291546" x="2724150" y="6026150"/>
          <p14:tracePt t="291561" x="2736850" y="6019800"/>
          <p14:tracePt t="291582" x="2743200" y="6019800"/>
          <p14:tracePt t="291596" x="2749550" y="6019800"/>
          <p14:tracePt t="291612" x="2755900" y="6019800"/>
          <p14:tracePt t="291628" x="2762250" y="6013450"/>
          <p14:tracePt t="291645" x="2768600" y="6013450"/>
          <p14:tracePt t="291662" x="2774950" y="6013450"/>
          <p14:tracePt t="291679" x="2781300" y="6013450"/>
          <p14:tracePt t="291695" x="2787650" y="6013450"/>
          <p14:tracePt t="291712" x="2794000" y="6013450"/>
          <p14:tracePt t="291728" x="2800350" y="6013450"/>
          <p14:tracePt t="291745" x="2806700" y="6013450"/>
          <p14:tracePt t="291782" x="2813050" y="6013450"/>
          <p14:tracePt t="291785" x="2819400" y="6013450"/>
          <p14:tracePt t="291795" x="2825750" y="6013450"/>
          <p14:tracePt t="291811" x="2832100" y="6013450"/>
          <p14:tracePt t="291829" x="2838450" y="6013450"/>
          <p14:tracePt t="291845" x="2844800" y="6013450"/>
          <p14:tracePt t="291861" x="2851150" y="6013450"/>
          <p14:tracePt t="291878" x="2857500" y="6013450"/>
          <p14:tracePt t="291895" x="2863850" y="6013450"/>
          <p14:tracePt t="291911" x="2870200" y="6013450"/>
          <p14:tracePt t="291947" x="2876550" y="6013450"/>
          <p14:tracePt t="291963" x="2882900" y="6013450"/>
          <p14:tracePt t="291966" x="2889250" y="6013450"/>
          <p14:tracePt t="291981" x="2895600" y="6013450"/>
          <p14:tracePt t="291996" x="2901950" y="6013450"/>
          <p14:tracePt t="292011" x="2908300" y="6013450"/>
          <p14:tracePt t="292028" x="2921000" y="6013450"/>
          <p14:tracePt t="292047" x="2933700" y="6013450"/>
          <p14:tracePt t="292063" x="2940050" y="6013450"/>
          <p14:tracePt t="292078" x="2952750" y="6013450"/>
          <p14:tracePt t="292095" x="2959100" y="6013450"/>
          <p14:tracePt t="292112" x="2971800" y="6019800"/>
          <p14:tracePt t="292130" x="2978150" y="6019800"/>
          <p14:tracePt t="292145" x="2984500" y="6019800"/>
          <p14:tracePt t="292161" x="2990850" y="6019800"/>
          <p14:tracePt t="292178" x="2997200" y="6026150"/>
          <p14:tracePt t="292197" x="3003550" y="6026150"/>
          <p14:tracePt t="292231" x="3003550" y="6032500"/>
          <p14:tracePt t="292236" x="3009900" y="6032500"/>
          <p14:tracePt t="292273" x="3016250" y="6032500"/>
          <p14:tracePt t="292307" x="3016250" y="6038850"/>
          <p14:tracePt t="292423" x="3022600" y="6038850"/>
          <p14:tracePt t="292432" x="3028950" y="6038850"/>
          <p14:tracePt t="292436" x="3035300" y="6032500"/>
          <p14:tracePt t="292476" x="0" y="0"/>
        </p14:tracePtLst>
        <p14:tracePtLst>
          <p14:tracePt t="293354" x="2825750" y="6007100"/>
          <p14:tracePt t="293374" x="2832100" y="6000750"/>
          <p14:tracePt t="293380" x="2838450" y="6000750"/>
          <p14:tracePt t="293383" x="2844800" y="6000750"/>
          <p14:tracePt t="293395" x="2870200" y="6000750"/>
          <p14:tracePt t="293412" x="2882900" y="6000750"/>
          <p14:tracePt t="293427" x="2895600" y="5994400"/>
          <p14:tracePt t="293445" x="2914650" y="5994400"/>
          <p14:tracePt t="293462" x="2933700" y="6000750"/>
          <p14:tracePt t="293462" x="2940050" y="5994400"/>
          <p14:tracePt t="293462" x="2952750" y="5994400"/>
          <p14:tracePt t="293491" x="2965450" y="5994400"/>
          <p14:tracePt t="293506" x="2984500" y="5994400"/>
          <p14:tracePt t="293521" x="2990850" y="5994400"/>
          <p14:tracePt t="293529" x="3022600" y="5994400"/>
          <p14:tracePt t="293553" x="3041650" y="5994400"/>
          <p14:tracePt t="293566" x="3054350" y="6000750"/>
          <p14:tracePt t="293581" x="3073400" y="6000750"/>
          <p14:tracePt t="293595" x="3092450" y="6000750"/>
          <p14:tracePt t="293613" x="3111500" y="5994400"/>
          <p14:tracePt t="293629" x="3130550" y="5994400"/>
          <p14:tracePt t="293629" x="3136900" y="5994400"/>
          <p14:tracePt t="293657" x="3149600" y="5988050"/>
          <p14:tracePt t="293672" x="3155950" y="5988050"/>
          <p14:tracePt t="293672" x="3162300" y="5994400"/>
          <p14:tracePt t="293685" x="3175000" y="5994400"/>
          <p14:tracePt t="293701" x="3187700" y="5994400"/>
          <p14:tracePt t="293715" x="3200400" y="6000750"/>
          <p14:tracePt t="293730" x="3213100" y="6000750"/>
          <p14:tracePt t="293746" x="3225800" y="6000750"/>
          <p14:tracePt t="293762" x="3238500" y="6000750"/>
          <p14:tracePt t="293779" x="3257550" y="6000750"/>
          <p14:tracePt t="293803" x="3263900" y="6007100"/>
          <p14:tracePt t="293815" x="3276600" y="6007100"/>
          <p14:tracePt t="293831" x="3289300" y="6007100"/>
          <p14:tracePt t="293848" x="3308350" y="6013450"/>
          <p14:tracePt t="293868" x="3321050" y="6013450"/>
          <p14:tracePt t="293882" x="3340100" y="6013450"/>
          <p14:tracePt t="293896" x="3359150" y="6013450"/>
          <p14:tracePt t="293912" x="3378200" y="6013450"/>
          <p14:tracePt t="293929" x="3403600" y="6013450"/>
          <p14:tracePt t="293929" x="3416300" y="6013450"/>
          <p14:tracePt t="293956" x="3422650" y="6013450"/>
          <p14:tracePt t="293964" x="3435350" y="6013450"/>
          <p14:tracePt t="293964" x="3448050" y="6019800"/>
          <p14:tracePt t="293987" x="3454400" y="6019800"/>
          <p14:tracePt t="293995" x="3486150" y="6032500"/>
          <p14:tracePt t="294017" x="3505200" y="6032500"/>
          <p14:tracePt t="294032" x="3524250" y="6038850"/>
          <p14:tracePt t="294046" x="3549650" y="6038850"/>
          <p14:tracePt t="294062" x="3568700" y="6032500"/>
          <p14:tracePt t="294079" x="3600450" y="6032500"/>
          <p14:tracePt t="294079" x="3619500" y="6032500"/>
          <p14:tracePt t="294106" x="3632200" y="6032500"/>
          <p14:tracePt t="294115" x="3651250" y="6032500"/>
          <p14:tracePt t="294130" x="3676650" y="6026150"/>
          <p14:tracePt t="294145" x="3721100" y="6026150"/>
          <p14:tracePt t="294167" x="3746500" y="6019800"/>
          <p14:tracePt t="294180" x="3771900" y="6019800"/>
          <p14:tracePt t="294196" x="3797300" y="6019800"/>
          <p14:tracePt t="294212" x="3822700" y="6019800"/>
          <p14:tracePt t="294229" x="3860800" y="6019800"/>
          <p14:tracePt t="294250" x="3886200" y="6026150"/>
          <p14:tracePt t="294265" x="3905250" y="6026150"/>
          <p14:tracePt t="294265" x="3911600" y="6019800"/>
          <p14:tracePt t="294287" x="3924300" y="6019800"/>
          <p14:tracePt t="294287" x="3937000" y="6019800"/>
          <p14:tracePt t="294301" x="3956050" y="6019800"/>
          <p14:tracePt t="294319" x="3975100" y="6019800"/>
          <p14:tracePt t="294331" x="3994150" y="6019800"/>
          <p14:tracePt t="294346" x="4013200" y="6019800"/>
          <p14:tracePt t="294361" x="4032250" y="6019800"/>
          <p14:tracePt t="294361" x="4038600" y="6019800"/>
          <p14:tracePt t="294386" x="4051300" y="6019800"/>
          <p14:tracePt t="294386" x="4057650" y="6019800"/>
          <p14:tracePt t="294406" x="4064000" y="6019800"/>
          <p14:tracePt t="294406" x="4070350" y="6019800"/>
          <p14:tracePt t="294421" x="4076700" y="6019800"/>
          <p14:tracePt t="294430" x="4083050" y="6019800"/>
          <p14:tracePt t="294445" x="4095750" y="6019800"/>
          <p14:tracePt t="294485" x="4102100" y="6019800"/>
          <p14:tracePt t="294505" x="4108450" y="6019800"/>
          <p14:tracePt t="294544" x="4114800" y="6019800"/>
          <p14:tracePt t="294625" x="4108450" y="6019800"/>
          <p14:tracePt t="294651" x="0" y="0"/>
        </p14:tracePtLst>
        <p14:tracePtLst>
          <p14:tracePt t="297873" x="882650" y="4635500"/>
          <p14:tracePt t="297882" x="863600" y="4635500"/>
          <p14:tracePt t="297893" x="838200" y="4635500"/>
          <p14:tracePt t="297896" x="800100" y="4635500"/>
          <p14:tracePt t="297910" x="755650" y="4629150"/>
          <p14:tracePt t="297927" x="723900" y="4616450"/>
          <p14:tracePt t="297942" x="679450" y="4591050"/>
          <p14:tracePt t="297962" x="654050" y="4559300"/>
          <p14:tracePt t="297977" x="635000" y="4527550"/>
          <p14:tracePt t="297993" x="622300" y="4489450"/>
          <p14:tracePt t="298011" x="615950" y="4451350"/>
          <p14:tracePt t="298028" x="628650" y="4387850"/>
          <p14:tracePt t="298028" x="641350" y="4356100"/>
          <p14:tracePt t="298055" x="647700" y="4330700"/>
          <p14:tracePt t="298063" x="673100" y="4279900"/>
          <p14:tracePt t="298063" x="685800" y="4254500"/>
          <p14:tracePt t="298085" x="717550" y="4203700"/>
          <p14:tracePt t="298100" x="762000" y="4159250"/>
          <p14:tracePt t="298113" x="806450" y="4114800"/>
          <p14:tracePt t="298130" x="857250" y="4076700"/>
          <p14:tracePt t="298144" x="908050" y="4038600"/>
          <p14:tracePt t="298160" x="965200" y="4006850"/>
          <p14:tracePt t="298177" x="1028700" y="3968750"/>
          <p14:tracePt t="298194" x="1123950" y="3924300"/>
          <p14:tracePt t="298215" x="1225550" y="3892550"/>
          <p14:tracePt t="298237" x="1257300" y="3886200"/>
          <p14:tracePt t="298243" x="1358900" y="3879850"/>
          <p14:tracePt t="298267" x="1422400" y="3886200"/>
          <p14:tracePt t="298281" x="1485900" y="3898900"/>
          <p14:tracePt t="298295" x="1543050" y="3917950"/>
          <p14:tracePt t="298310" x="1587500" y="3943350"/>
          <p14:tracePt t="298328" x="1625600" y="3975100"/>
          <p14:tracePt t="298328" x="1638300" y="3994150"/>
          <p14:tracePt t="298349" x="1670050" y="4032250"/>
          <p14:tracePt t="298364" x="1689100" y="4083050"/>
          <p14:tracePt t="298379" x="1701800" y="4133850"/>
          <p14:tracePt t="298394" x="1708150" y="4203700"/>
          <p14:tracePt t="298418" x="1701800" y="4248150"/>
          <p14:tracePt t="298430" x="1689100" y="4292600"/>
          <p14:tracePt t="298446" x="1676400" y="4330700"/>
          <p14:tracePt t="298460" x="1651000" y="4368800"/>
          <p14:tracePt t="298478" x="1619250" y="4406900"/>
          <p14:tracePt t="298478" x="1600200" y="4425950"/>
          <p14:tracePt t="298478" x="1574800" y="4445000"/>
          <p14:tracePt t="298506" x="1555750" y="4470400"/>
          <p14:tracePt t="298506" x="1524000" y="4489450"/>
          <p14:tracePt t="298523" x="1498600" y="4508500"/>
          <p14:tracePt t="298528" x="1441450" y="4552950"/>
          <p14:tracePt t="298544" x="1346200" y="4603750"/>
          <p14:tracePt t="298568" x="1282700" y="4635500"/>
          <p14:tracePt t="298580" x="1219200" y="4660900"/>
          <p14:tracePt t="298595" x="1149350" y="4679950"/>
          <p14:tracePt t="298610" x="1079500" y="4692650"/>
          <p14:tracePt t="298627" x="1009650" y="4699000"/>
          <p14:tracePt t="298643" x="914400" y="4705350"/>
          <p14:tracePt t="298663" x="857250" y="4705350"/>
          <p14:tracePt t="298679" x="806450" y="4699000"/>
          <p14:tracePt t="298695" x="736600" y="4686300"/>
          <p14:tracePt t="298717" x="704850" y="4673600"/>
          <p14:tracePt t="298729" x="673100" y="4660900"/>
          <p14:tracePt t="298745" x="647700" y="4648200"/>
          <p14:tracePt t="298760" x="628650" y="4641850"/>
          <p14:tracePt t="298777" x="615950" y="4635500"/>
          <p14:tracePt t="298793" x="609600" y="4629150"/>
          <p14:tracePt t="298810" x="603250" y="4622800"/>
          <p14:tracePt t="298827" x="596900" y="4622800"/>
          <p14:tracePt t="298843" x="596900" y="4616450"/>
          <p14:tracePt t="298861" x="590550" y="4616450"/>
          <p14:tracePt t="298928" x="584200" y="4616450"/>
          <p14:tracePt t="298957" x="590550" y="4616450"/>
          <p14:tracePt t="298963" x="590550" y="4622800"/>
          <p14:tracePt t="298995" x="0" y="0"/>
        </p14:tracePtLst>
        <p14:tracePtLst>
          <p14:tracePt t="301036" x="4806950" y="5994400"/>
          <p14:tracePt t="301040" x="4813300" y="5994400"/>
          <p14:tracePt t="301050" x="4819650" y="5988050"/>
          <p14:tracePt t="301058" x="4832350" y="5988050"/>
          <p14:tracePt t="301075" x="4851400" y="5988050"/>
          <p14:tracePt t="301094" x="4864100" y="5988050"/>
          <p14:tracePt t="301109" x="4876800" y="5988050"/>
          <p14:tracePt t="301125" x="4889500" y="5988050"/>
          <p14:tracePt t="301141" x="4908550" y="5988050"/>
          <p14:tracePt t="301160" x="4914900" y="5988050"/>
          <p14:tracePt t="301175" x="4927600" y="5988050"/>
          <p14:tracePt t="301192" x="4940300" y="5988050"/>
          <p14:tracePt t="301209" x="4953000" y="5988050"/>
          <p14:tracePt t="301225" x="4959350" y="5994400"/>
          <p14:tracePt t="301225" x="4965700" y="5994400"/>
          <p14:tracePt t="301245" x="4972050" y="5994400"/>
          <p14:tracePt t="301258" x="4978400" y="5994400"/>
          <p14:tracePt t="301275" x="4984750" y="5994400"/>
          <p14:tracePt t="301293" x="4991100" y="5994400"/>
          <p14:tracePt t="301308" x="4997450" y="5994400"/>
          <p14:tracePt t="301325" x="5003800" y="5994400"/>
          <p14:tracePt t="301341" x="5010150" y="5994400"/>
          <p14:tracePt t="301359" x="5016500" y="5994400"/>
          <p14:tracePt t="301375" x="5022850" y="5994400"/>
          <p14:tracePt t="301391" x="5029200" y="6000750"/>
          <p14:tracePt t="301408" x="5041900" y="6000750"/>
          <p14:tracePt t="301425" x="5054600" y="6000750"/>
          <p14:tracePt t="301445" x="5060950" y="6007100"/>
          <p14:tracePt t="301461" x="5067300" y="6007100"/>
          <p14:tracePt t="301475" x="5073650" y="6007100"/>
          <p14:tracePt t="301491" x="5080000" y="6007100"/>
          <p14:tracePt t="301508" x="5092700" y="6013450"/>
          <p14:tracePt t="301525" x="5099050" y="6013450"/>
          <p14:tracePt t="301525" x="5105400" y="6013450"/>
          <p14:tracePt t="301545" x="5118100" y="6019800"/>
          <p14:tracePt t="301559" x="5124450" y="6019800"/>
          <p14:tracePt t="301574" x="5137150" y="6019800"/>
          <p14:tracePt t="301592" x="5149850" y="6019800"/>
          <p14:tracePt t="301611" x="5156200" y="6019800"/>
          <p14:tracePt t="301626" x="5168900" y="6019800"/>
          <p14:tracePt t="301642" x="5175250" y="6019800"/>
          <p14:tracePt t="301658" x="5187950" y="6019800"/>
          <p14:tracePt t="301675" x="5194300" y="6019800"/>
          <p14:tracePt t="301692" x="5207000" y="6019800"/>
          <p14:tracePt t="301708" x="5213350" y="6019800"/>
          <p14:tracePt t="301725" x="5219700" y="6019800"/>
          <p14:tracePt t="301742" x="5226050" y="6019800"/>
          <p14:tracePt t="301759" x="5238750" y="6019800"/>
          <p14:tracePt t="301775" x="5245100" y="6019800"/>
          <p14:tracePt t="301792" x="5251450" y="6019800"/>
          <p14:tracePt t="301808" x="5257800" y="6019800"/>
          <p14:tracePt t="301825" x="5270500" y="6019800"/>
          <p14:tracePt t="301842" x="5283200" y="6019800"/>
          <p14:tracePt t="301859" x="5289550" y="6019800"/>
          <p14:tracePt t="301875" x="5295900" y="6019800"/>
          <p14:tracePt t="301891" x="5308600" y="6019800"/>
          <p14:tracePt t="301912" x="5314950" y="6019800"/>
          <p14:tracePt t="301926" x="5321300" y="6019800"/>
          <p14:tracePt t="301941" x="5327650" y="6019800"/>
          <p14:tracePt t="301958" x="5340350" y="6019800"/>
          <p14:tracePt t="301974" x="5346700" y="6019800"/>
          <p14:tracePt t="301974" x="5353050" y="6026150"/>
          <p14:tracePt t="301995" x="5359400" y="6026150"/>
          <p14:tracePt t="302009" x="5365750" y="6026150"/>
          <p14:tracePt t="302025" x="5372100" y="6026150"/>
          <p14:tracePt t="302041" x="5384800" y="6026150"/>
          <p14:tracePt t="302062" x="5391150" y="6026150"/>
          <p14:tracePt t="302076" x="5397500" y="6019800"/>
          <p14:tracePt t="302091" x="5403850" y="6019800"/>
          <p14:tracePt t="302108" x="5410200" y="6019800"/>
          <p14:tracePt t="302125" x="5416550" y="6019800"/>
          <p14:tracePt t="302143" x="5422900" y="6019800"/>
          <p14:tracePt t="302158" x="5429250" y="6019800"/>
          <p14:tracePt t="302217" x="5435600" y="6019800"/>
          <p14:tracePt t="302267" x="5441950" y="6019800"/>
          <p14:tracePt t="302297" x="5448300" y="6019800"/>
          <p14:tracePt t="302338" x="5454650" y="6019800"/>
          <p14:tracePt t="302358" x="5461000" y="6019800"/>
          <p14:tracePt t="302382" x="5467350" y="6019800"/>
          <p14:tracePt t="302395" x="5473700" y="6019800"/>
          <p14:tracePt t="302413" x="5480050" y="6019800"/>
          <p14:tracePt t="302417" x="5486400" y="6019800"/>
          <p14:tracePt t="302432" x="5492750" y="6019800"/>
          <p14:tracePt t="302448" x="5499100" y="6019800"/>
          <p14:tracePt t="302462" x="5505450" y="6019800"/>
          <p14:tracePt t="302478" x="5511800" y="6019800"/>
          <p14:tracePt t="302500" x="5518150" y="6019800"/>
          <p14:tracePt t="302532" x="5524500" y="6019800"/>
          <p14:tracePt t="302589" x="5530850" y="6019800"/>
          <p14:tracePt t="302628" x="5537200" y="6019800"/>
          <p14:tracePt t="302663" x="5543550" y="6019800"/>
          <p14:tracePt t="302693" x="5549900" y="6019800"/>
          <p14:tracePt t="302717" x="5556250" y="6019800"/>
          <p14:tracePt t="302738" x="5562600" y="6019800"/>
          <p14:tracePt t="302757" x="5568950" y="6019800"/>
          <p14:tracePt t="302772" x="5575300" y="6019800"/>
          <p14:tracePt t="302787" x="5581650" y="6019800"/>
          <p14:tracePt t="302792" x="5588000" y="6019800"/>
          <p14:tracePt t="302809" x="5594350" y="6019800"/>
          <p14:tracePt t="302813" x="5600700" y="6026150"/>
          <p14:tracePt t="302827" x="5607050" y="6026150"/>
          <p14:tracePt t="302841" x="5613400" y="6026150"/>
          <p14:tracePt t="302858" x="5626100" y="6026150"/>
          <p14:tracePt t="302875" x="5632450" y="6026150"/>
          <p14:tracePt t="302907" x="5645150" y="6026150"/>
          <p14:tracePt t="302911" x="5657850" y="6019800"/>
          <p14:tracePt t="302926" x="5670550" y="6019800"/>
          <p14:tracePt t="302941" x="5683250" y="6019800"/>
          <p14:tracePt t="302941" x="5689600" y="6019800"/>
          <p14:tracePt t="302966" x="5695950" y="6019800"/>
          <p14:tracePt t="302983" x="5708650" y="6019800"/>
          <p14:tracePt t="302993" x="5721350" y="6019800"/>
          <p14:tracePt t="303009" x="5740400" y="6019800"/>
          <p14:tracePt t="303026" x="5753100" y="6019800"/>
          <p14:tracePt t="303042" x="5772150" y="6013450"/>
          <p14:tracePt t="303042" x="5778500" y="6013450"/>
          <p14:tracePt t="303070" x="5784850" y="6013450"/>
          <p14:tracePt t="303078" x="5797550" y="6013450"/>
          <p14:tracePt t="303094" x="5810250" y="6013450"/>
          <p14:tracePt t="303094" x="5816600" y="6013450"/>
          <p14:tracePt t="303114" x="5835650" y="6013450"/>
          <p14:tracePt t="303130" x="5854700" y="6013450"/>
          <p14:tracePt t="303144" x="5867400" y="6019800"/>
          <p14:tracePt t="303159" x="5886450" y="6019800"/>
          <p14:tracePt t="303176" x="5905500" y="6019800"/>
          <p14:tracePt t="303193" x="5924550" y="6019800"/>
          <p14:tracePt t="303193" x="5930900" y="6019800"/>
          <p14:tracePt t="303220" x="5937250" y="6019800"/>
          <p14:tracePt t="303228" x="5949950" y="6019800"/>
          <p14:tracePt t="303244" x="5969000" y="6019800"/>
          <p14:tracePt t="303266" x="5981700" y="6019800"/>
          <p14:tracePt t="303280" x="5994400" y="6019800"/>
          <p14:tracePt t="303295" x="6000750" y="6026150"/>
          <p14:tracePt t="303309" x="6013450" y="6026150"/>
          <p14:tracePt t="303326" x="6026150" y="6026150"/>
          <p14:tracePt t="303342" x="6045200" y="6026150"/>
          <p14:tracePt t="303342" x="6051550" y="6026150"/>
          <p14:tracePt t="303370" x="6057900" y="6019800"/>
          <p14:tracePt t="303378" x="6070600" y="6019800"/>
          <p14:tracePt t="303396" x="6083300" y="6019800"/>
          <p14:tracePt t="303414" x="6096000" y="6019800"/>
          <p14:tracePt t="303429" x="6102350" y="6019800"/>
          <p14:tracePt t="303445" x="6108700" y="6019800"/>
          <p14:tracePt t="303459" x="6121400" y="6019800"/>
          <p14:tracePt t="303475" x="6127750" y="6019800"/>
          <p14:tracePt t="303493" x="6134100" y="6019800"/>
          <p14:tracePt t="303509" x="6140450" y="6019800"/>
          <p14:tracePt t="303559" x="6146800" y="6019800"/>
          <p14:tracePt t="303584" x="6153150" y="6019800"/>
          <p14:tracePt t="303613" x="6159500" y="6026150"/>
          <p14:tracePt t="303680" x="6165850" y="6019800"/>
          <p14:tracePt t="303762" x="6172200" y="6019800"/>
          <p14:tracePt t="303984" x="6165850" y="6019800"/>
          <p14:tracePt t="303992" x="6165850" y="6013450"/>
          <p14:tracePt t="304022" x="0" y="0"/>
        </p14:tracePtLst>
        <p14:tracePtLst>
          <p14:tracePt t="308639" x="2749550" y="5981700"/>
          <p14:tracePt t="308649" x="2743200" y="5988050"/>
          <p14:tracePt t="308658" x="2730500" y="5994400"/>
          <p14:tracePt t="308661" x="2724150" y="6000750"/>
          <p14:tracePt t="308672" x="2692400" y="6013450"/>
          <p14:tracePt t="308690" x="2667000" y="6032500"/>
          <p14:tracePt t="308706" x="2641600" y="6045200"/>
          <p14:tracePt t="308723" x="2603500" y="6064250"/>
          <p14:tracePt t="308742" x="2578100" y="6076950"/>
          <p14:tracePt t="308756" x="2559050" y="6089650"/>
          <p14:tracePt t="308772" x="2533650" y="6096000"/>
          <p14:tracePt t="308789" x="2508250" y="6108700"/>
          <p14:tracePt t="308806" x="2489200" y="6115050"/>
          <p14:tracePt t="308823" x="2451100" y="6121400"/>
          <p14:tracePt t="308843" x="2425700" y="6121400"/>
          <p14:tracePt t="308856" x="2406650" y="6121400"/>
          <p14:tracePt t="308872" x="2381250" y="6115050"/>
          <p14:tracePt t="308892" x="2362200" y="6102350"/>
          <p14:tracePt t="308907" x="2336800" y="6102350"/>
          <p14:tracePt t="308922" x="2317750" y="6102350"/>
          <p14:tracePt t="308939" x="2298700" y="6096000"/>
          <p14:tracePt t="308956" x="2279650" y="6083300"/>
          <p14:tracePt t="308972" x="2254250" y="6076950"/>
          <p14:tracePt t="308990" x="2241550" y="6064250"/>
          <p14:tracePt t="309007" x="2216150" y="6051550"/>
          <p14:tracePt t="309022" x="2184400" y="6026150"/>
          <p14:tracePt t="309043" x="2165350" y="6007100"/>
          <p14:tracePt t="309057" x="2146300" y="5988050"/>
          <p14:tracePt t="309072" x="2133600" y="5969000"/>
          <p14:tracePt t="309089" x="2120900" y="5949950"/>
          <p14:tracePt t="309106" x="2108200" y="5930900"/>
          <p14:tracePt t="309122" x="2095500" y="5899150"/>
          <p14:tracePt t="309143" x="2089150" y="5880100"/>
          <p14:tracePt t="309158" x="2082800" y="5861050"/>
          <p14:tracePt t="309172" x="2082800" y="5842000"/>
          <p14:tracePt t="309189" x="2089150" y="5803900"/>
          <p14:tracePt t="309209" x="2095500" y="5778500"/>
          <p14:tracePt t="309223" x="2108200" y="5753100"/>
          <p14:tracePt t="309239" x="2120900" y="5727700"/>
          <p14:tracePt t="309255" x="2139950" y="5695950"/>
          <p14:tracePt t="309273" x="2171700" y="5664200"/>
          <p14:tracePt t="309292" x="2197100" y="5638800"/>
          <p14:tracePt t="309307" x="2222500" y="5619750"/>
          <p14:tracePt t="309322" x="2254250" y="5600700"/>
          <p14:tracePt t="309339" x="2305050" y="5581650"/>
          <p14:tracePt t="309359" x="2336800" y="5568950"/>
          <p14:tracePt t="309372" x="2368550" y="5556250"/>
          <p14:tracePt t="309389" x="2406650" y="5543550"/>
          <p14:tracePt t="309405" x="2444750" y="5530850"/>
          <p14:tracePt t="309422" x="2495550" y="5518150"/>
          <p14:tracePt t="309442" x="2527300" y="5511800"/>
          <p14:tracePt t="309457" x="2559050" y="5511800"/>
          <p14:tracePt t="309472" x="2590800" y="5518150"/>
          <p14:tracePt t="309489" x="2647950" y="5524500"/>
          <p14:tracePt t="309509" x="2679700" y="5530850"/>
          <p14:tracePt t="309522" x="2711450" y="5543550"/>
          <p14:tracePt t="309539" x="2749550" y="5556250"/>
          <p14:tracePt t="309556" x="2781300" y="5568950"/>
          <p14:tracePt t="309572" x="2825750" y="5594350"/>
          <p14:tracePt t="309592" x="2851150" y="5619750"/>
          <p14:tracePt t="309606" x="2876550" y="5638800"/>
          <p14:tracePt t="309622" x="2908300" y="5664200"/>
          <p14:tracePt t="309639" x="2946400" y="5695950"/>
          <p14:tracePt t="309658" x="2965450" y="5721350"/>
          <p14:tracePt t="309673" x="2978150" y="5746750"/>
          <p14:tracePt t="309689" x="2990850" y="5765800"/>
          <p14:tracePt t="309706" x="3003550" y="5791200"/>
          <p14:tracePt t="309722" x="3022600" y="5822950"/>
          <p14:tracePt t="309743" x="3028950" y="5842000"/>
          <p14:tracePt t="309757" x="3035300" y="5861050"/>
          <p14:tracePt t="309772" x="3041650" y="5873750"/>
          <p14:tracePt t="309789" x="3041650" y="5899150"/>
          <p14:tracePt t="309808" x="3035300" y="5911850"/>
          <p14:tracePt t="309822" x="3028950" y="5924550"/>
          <p14:tracePt t="309839" x="3016250" y="5937250"/>
          <p14:tracePt t="309855" x="3009900" y="5949950"/>
          <p14:tracePt t="309872" x="2997200" y="5969000"/>
          <p14:tracePt t="309872" x="2990850" y="5975350"/>
          <p14:tracePt t="309893" x="2971800" y="5988050"/>
          <p14:tracePt t="309907" x="2952750" y="6000750"/>
          <p14:tracePt t="309923" x="2933700" y="6007100"/>
          <p14:tracePt t="309939" x="2901950" y="6013450"/>
          <p14:tracePt t="309959" x="2876550" y="6019800"/>
          <p14:tracePt t="309972" x="2857500" y="6026150"/>
          <p14:tracePt t="309989" x="2832100" y="6026150"/>
          <p14:tracePt t="310006" x="2806700" y="6032500"/>
          <p14:tracePt t="310023" x="2781300" y="6038850"/>
          <p14:tracePt t="310023" x="2749550" y="6045200"/>
          <p14:tracePt t="310051" x="2724150" y="6051550"/>
          <p14:tracePt t="310069" x="2711450" y="6051550"/>
          <p14:tracePt t="310075" x="2673350" y="6057900"/>
          <p14:tracePt t="310096" x="2641600" y="6057900"/>
          <p14:tracePt t="310112" x="2609850" y="6057900"/>
          <p14:tracePt t="310125" x="2578100" y="6057900"/>
          <p14:tracePt t="310141" x="2546350" y="6057900"/>
          <p14:tracePt t="310157" x="2514600" y="6057900"/>
          <p14:tracePt t="310173" x="2482850" y="6057900"/>
          <p14:tracePt t="310190" x="2444750" y="6057900"/>
          <p14:tracePt t="310190" x="2432050" y="6057900"/>
          <p14:tracePt t="310216" x="2419350" y="6057900"/>
          <p14:tracePt t="310225" x="2400300" y="6057900"/>
          <p14:tracePt t="310240" x="2368550" y="6057900"/>
          <p14:tracePt t="310260" x="2355850" y="6051550"/>
          <p14:tracePt t="310277" x="2343150" y="6051550"/>
          <p14:tracePt t="310290" x="2330450" y="6045200"/>
          <p14:tracePt t="310306" x="2317750" y="6045200"/>
          <p14:tracePt t="310323" x="2311400" y="6045200"/>
          <p14:tracePt t="310340" x="2305050" y="6038850"/>
          <p14:tracePt t="310359" x="2298700" y="6038850"/>
          <p14:tracePt t="310390" x="2292350" y="6038850"/>
          <p14:tracePt t="310416" x="0" y="0"/>
        </p14:tracePtLst>
        <p14:tracePtLst>
          <p14:tracePt t="315691" x="6064250" y="5994400"/>
          <p14:tracePt t="315699" x="6051550" y="6000750"/>
          <p14:tracePt t="315704" x="6038850" y="6007100"/>
          <p14:tracePt t="315713" x="6026150" y="6013450"/>
          <p14:tracePt t="315720" x="5975350" y="6032500"/>
          <p14:tracePt t="315739" x="5930900" y="6051550"/>
          <p14:tracePt t="315753" x="5886450" y="6064250"/>
          <p14:tracePt t="315770" x="5835650" y="6070600"/>
          <p14:tracePt t="315787" x="5784850" y="6083300"/>
          <p14:tracePt t="315803" x="5708650" y="6096000"/>
          <p14:tracePt t="315824" x="5651500" y="6102350"/>
          <p14:tracePt t="315839" x="5594350" y="6108700"/>
          <p14:tracePt t="315854" x="5537200" y="6108700"/>
          <p14:tracePt t="315870" x="5441950" y="6108700"/>
          <p14:tracePt t="315889" x="5378450" y="6102350"/>
          <p14:tracePt t="315905" x="5321300" y="6096000"/>
          <p14:tracePt t="315920" x="5264150" y="6096000"/>
          <p14:tracePt t="315937" x="5207000" y="6089650"/>
          <p14:tracePt t="315954" x="5130800" y="6076950"/>
          <p14:tracePt t="315973" x="5080000" y="6070600"/>
          <p14:tracePt t="315988" x="5035550" y="6057900"/>
          <p14:tracePt t="316003" x="4991100" y="6045200"/>
          <p14:tracePt t="316020" x="4933950" y="6026150"/>
          <p14:tracePt t="316040" x="4895850" y="6007100"/>
          <p14:tracePt t="316053" x="4870450" y="5994400"/>
          <p14:tracePt t="316070" x="4851400" y="5975350"/>
          <p14:tracePt t="316086" x="4832350" y="5956300"/>
          <p14:tracePt t="316103" x="4813300" y="5924550"/>
          <p14:tracePt t="316123" x="4806950" y="5899150"/>
          <p14:tracePt t="316138" x="4806950" y="5867400"/>
          <p14:tracePt t="316153" x="4819650" y="5835650"/>
          <p14:tracePt t="316170" x="4845050" y="5778500"/>
          <p14:tracePt t="316189" x="4876800" y="5740400"/>
          <p14:tracePt t="316203" x="4914900" y="5702300"/>
          <p14:tracePt t="316220" x="4959350" y="5670550"/>
          <p14:tracePt t="316237" x="5010150" y="5638800"/>
          <p14:tracePt t="316253" x="5105400" y="5600700"/>
          <p14:tracePt t="316272" x="5168900" y="5581650"/>
          <p14:tracePt t="316288" x="5245100" y="5562600"/>
          <p14:tracePt t="316304" x="5314950" y="5556250"/>
          <p14:tracePt t="316320" x="5422900" y="5543550"/>
          <p14:tracePt t="316339" x="5499100" y="5549900"/>
          <p14:tracePt t="316354" x="5568950" y="5549900"/>
          <p14:tracePt t="316371" x="5645150" y="5556250"/>
          <p14:tracePt t="316388" x="5715000" y="5562600"/>
          <p14:tracePt t="316388" x="5746750" y="5568950"/>
          <p14:tracePt t="316388" x="5784850" y="5575300"/>
          <p14:tracePt t="316418" x="5816600" y="5581650"/>
          <p14:tracePt t="316425" x="5886450" y="5600700"/>
          <p14:tracePt t="316441" x="5949950" y="5619750"/>
          <p14:tracePt t="316455" x="6038850" y="5645150"/>
          <p14:tracePt t="316478" x="6083300" y="5670550"/>
          <p14:tracePt t="316492" x="6121400" y="5689600"/>
          <p14:tracePt t="316505" x="6153150" y="5708650"/>
          <p14:tracePt t="316521" x="6178550" y="5734050"/>
          <p14:tracePt t="316537" x="6203950" y="5759450"/>
          <p14:tracePt t="316554" x="6229350" y="5791200"/>
          <p14:tracePt t="316554" x="6235700" y="5803900"/>
          <p14:tracePt t="316582" x="6242050" y="5810250"/>
          <p14:tracePt t="316582" x="6248400" y="5822950"/>
          <p14:tracePt t="316597" x="6254750" y="5835650"/>
          <p14:tracePt t="316605" x="6273800" y="5861050"/>
          <p14:tracePt t="316627" x="6280150" y="5873750"/>
          <p14:tracePt t="316643" x="6286500" y="5892800"/>
          <p14:tracePt t="316656" x="6286500" y="5905500"/>
          <p14:tracePt t="316671" x="6286500" y="5918200"/>
          <p14:tracePt t="316688" x="6286500" y="5930900"/>
          <p14:tracePt t="316705" x="6280150" y="5937250"/>
          <p14:tracePt t="316705" x="6273800" y="5943600"/>
          <p14:tracePt t="316705" x="6261100" y="5949950"/>
          <p14:tracePt t="316732" x="6242050" y="5962650"/>
          <p14:tracePt t="316748" x="6229350" y="5969000"/>
          <p14:tracePt t="316755" x="6178550" y="5988050"/>
          <p14:tracePt t="316777" x="6134100" y="6000750"/>
          <p14:tracePt t="316793" x="6083300" y="6013450"/>
          <p14:tracePt t="316806" x="6026150" y="6026150"/>
          <p14:tracePt t="316823" x="5962650" y="6038850"/>
          <p14:tracePt t="316837" x="5899150" y="6051550"/>
          <p14:tracePt t="316854" x="5803900" y="6057900"/>
          <p14:tracePt t="316854" x="5772150" y="6057900"/>
          <p14:tracePt t="316883" x="5740400" y="6051550"/>
          <p14:tracePt t="316883" x="5708650" y="6051550"/>
          <p14:tracePt t="316898" x="5676900" y="6051550"/>
          <p14:tracePt t="316906" x="5613400" y="6045200"/>
          <p14:tracePt t="316906" x="5575300" y="6045200"/>
          <p14:tracePt t="316928" x="5505450" y="6038850"/>
          <p14:tracePt t="316944" x="5429250" y="6038850"/>
          <p14:tracePt t="316959" x="5346700" y="6038850"/>
          <p14:tracePt t="316973" x="5270500" y="6032500"/>
          <p14:tracePt t="316989" x="5194300" y="6032500"/>
          <p14:tracePt t="317004" x="5111750" y="6032500"/>
          <p14:tracePt t="317004" x="5016500" y="6032500"/>
          <p14:tracePt t="317056" x="0" y="0"/>
        </p14:tracePtLst>
        <p14:tracePtLst>
          <p14:tracePt t="343496" x="6115050" y="5981700"/>
          <p14:tracePt t="343505" x="6108700" y="5988050"/>
          <p14:tracePt t="343511" x="6102350" y="5988050"/>
          <p14:tracePt t="343513" x="6096000" y="5994400"/>
          <p14:tracePt t="343528" x="6076950" y="6000750"/>
          <p14:tracePt t="343544" x="6064250" y="6007100"/>
          <p14:tracePt t="343561" x="6038850" y="6007100"/>
          <p14:tracePt t="343578" x="6019800" y="6007100"/>
          <p14:tracePt t="343594" x="5988050" y="6007100"/>
          <p14:tracePt t="343613" x="5969000" y="6007100"/>
          <p14:tracePt t="343628" x="5949950" y="6007100"/>
          <p14:tracePt t="343644" x="5930900" y="6007100"/>
          <p14:tracePt t="343644" x="5918200" y="6000750"/>
          <p14:tracePt t="343664" x="5899150" y="6000750"/>
          <p14:tracePt t="343678" x="5880100" y="5988050"/>
          <p14:tracePt t="343694" x="5861050" y="5981700"/>
          <p14:tracePt t="343710" x="5848350" y="5969000"/>
          <p14:tracePt t="343728" x="5829300" y="5949950"/>
          <p14:tracePt t="343744" x="5810250" y="5918200"/>
          <p14:tracePt t="343764" x="5797550" y="5899150"/>
          <p14:tracePt t="343778" x="5791200" y="5880100"/>
          <p14:tracePt t="343794" x="5784850" y="5861050"/>
          <p14:tracePt t="343810" x="5784850" y="5829300"/>
          <p14:tracePt t="343829" x="5784850" y="5810250"/>
          <p14:tracePt t="343844" x="5791200" y="5784850"/>
          <p14:tracePt t="343861" x="5797550" y="5765800"/>
          <p14:tracePt t="343877" x="5810250" y="5746750"/>
          <p14:tracePt t="343894" x="5829300" y="5721350"/>
          <p14:tracePt t="343914" x="5848350" y="5702300"/>
          <p14:tracePt t="343928" x="5873750" y="5689600"/>
          <p14:tracePt t="343944" x="5899150" y="5670550"/>
          <p14:tracePt t="343960" x="5943600" y="5651500"/>
          <p14:tracePt t="343979" x="5975350" y="5645150"/>
          <p14:tracePt t="343994" x="6007100" y="5638800"/>
          <p14:tracePt t="344011" x="6032500" y="5632450"/>
          <p14:tracePt t="344028" x="6064250" y="5632450"/>
          <p14:tracePt t="344044" x="6096000" y="5632450"/>
          <p14:tracePt t="344044" x="6115050" y="5632450"/>
          <p14:tracePt t="344065" x="6146800" y="5632450"/>
          <p14:tracePt t="344079" x="6178550" y="5638800"/>
          <p14:tracePt t="344094" x="6210300" y="5638800"/>
          <p14:tracePt t="344094" x="6223000" y="5645150"/>
          <p14:tracePt t="344115" x="6254750" y="5651500"/>
          <p14:tracePt t="344128" x="6273800" y="5657850"/>
          <p14:tracePt t="344143" x="6292850" y="5670550"/>
          <p14:tracePt t="344161" x="6305550" y="5683250"/>
          <p14:tracePt t="344177" x="6318250" y="5695950"/>
          <p14:tracePt t="344194" x="6330950" y="5708650"/>
          <p14:tracePt t="344211" x="6337300" y="5734050"/>
          <p14:tracePt t="344229" x="6343650" y="5753100"/>
          <p14:tracePt t="344244" x="6343650" y="5772150"/>
          <p14:tracePt t="344260" x="6343650" y="5797550"/>
          <p14:tracePt t="344280" x="6337300" y="5816600"/>
          <p14:tracePt t="344294" x="6330950" y="5835650"/>
          <p14:tracePt t="344310" x="6324600" y="5854700"/>
          <p14:tracePt t="344327" x="6318250" y="5867400"/>
          <p14:tracePt t="344343" x="6305550" y="5892800"/>
          <p14:tracePt t="344361" x="6292850" y="5918200"/>
          <p14:tracePt t="344378" x="6280150" y="5930900"/>
          <p14:tracePt t="344394" x="6267450" y="5943600"/>
          <p14:tracePt t="344410" x="6254750" y="5969000"/>
          <p14:tracePt t="344430" x="6242050" y="5981700"/>
          <p14:tracePt t="344444" x="6229350" y="5994400"/>
          <p14:tracePt t="344460" x="6216650" y="6000750"/>
          <p14:tracePt t="344477" x="6197600" y="6013450"/>
          <p14:tracePt t="344493" x="6178550" y="6019800"/>
          <p14:tracePt t="344510" x="6153150" y="6026150"/>
          <p14:tracePt t="344529" x="6134100" y="6032500"/>
          <p14:tracePt t="344544" x="6115050" y="6032500"/>
          <p14:tracePt t="344561" x="6076950" y="6032500"/>
          <p14:tracePt t="344580" x="6038850" y="6032500"/>
          <p14:tracePt t="344594" x="5975350" y="6038850"/>
          <p14:tracePt t="344633" x="0" y="0"/>
        </p14:tracePtLst>
        <p14:tracePtLst>
          <p14:tracePt t="346204" x="6445250" y="5975350"/>
          <p14:tracePt t="346210" x="6451600" y="5975350"/>
          <p14:tracePt t="346220" x="6464300" y="5975350"/>
          <p14:tracePt t="346227" x="6496050" y="5975350"/>
          <p14:tracePt t="346246" x="6515100" y="5975350"/>
          <p14:tracePt t="346261" x="6540500" y="5975350"/>
          <p14:tracePt t="346277" x="6565900" y="5969000"/>
          <p14:tracePt t="346293" x="6591300" y="5962650"/>
          <p14:tracePt t="346309" x="6616700" y="5956300"/>
          <p14:tracePt t="346326" x="6648450" y="5956300"/>
          <p14:tracePt t="346346" x="6667500" y="5949950"/>
          <p14:tracePt t="346361" x="6686550" y="5949950"/>
          <p14:tracePt t="346376" x="6718300" y="5956300"/>
          <p14:tracePt t="346396" x="6737350" y="5956300"/>
          <p14:tracePt t="346410" x="6756400" y="5956300"/>
          <p14:tracePt t="346426" x="6775450" y="5956300"/>
          <p14:tracePt t="346443" x="6794500" y="5956300"/>
          <p14:tracePt t="346459" x="6813550" y="5962650"/>
          <p14:tracePt t="346477" x="6845300" y="5962650"/>
          <p14:tracePt t="346496" x="6864350" y="5969000"/>
          <p14:tracePt t="346510" x="6883400" y="5969000"/>
          <p14:tracePt t="346526" x="6902450" y="5969000"/>
          <p14:tracePt t="346543" x="6940550" y="5975350"/>
          <p14:tracePt t="346562" x="6965950" y="5975350"/>
          <p14:tracePt t="346576" x="6991350" y="5975350"/>
          <p14:tracePt t="346593" x="7023100" y="5969000"/>
          <p14:tracePt t="346610" x="7048500" y="5969000"/>
          <p14:tracePt t="346626" x="7086600" y="5962650"/>
          <p14:tracePt t="346647" x="7112000" y="5962650"/>
          <p14:tracePt t="346660" x="7137400" y="5962650"/>
          <p14:tracePt t="346677" x="7169150" y="5969000"/>
          <p14:tracePt t="346694" x="7207250" y="5969000"/>
          <p14:tracePt t="346712" x="7232650" y="5969000"/>
          <p14:tracePt t="346726" x="7258050" y="5969000"/>
          <p14:tracePt t="346744" x="7283450" y="5969000"/>
          <p14:tracePt t="346760" x="7302500" y="5962650"/>
          <p14:tracePt t="346776" x="7340600" y="5962650"/>
          <p14:tracePt t="346796" x="7366000" y="5962650"/>
          <p14:tracePt t="346811" x="7391400" y="5962650"/>
          <p14:tracePt t="346826" x="7416800" y="5962650"/>
          <p14:tracePt t="346843" x="7448550" y="5962650"/>
          <p14:tracePt t="346862" x="7473950" y="5956300"/>
          <p14:tracePt t="346876" x="7505700" y="5956300"/>
          <p14:tracePt t="346893" x="7531100" y="5949950"/>
          <p14:tracePt t="346910" x="7556500" y="5949950"/>
          <p14:tracePt t="346926" x="7594600" y="5949950"/>
          <p14:tracePt t="346947" x="7620000" y="5956300"/>
          <p14:tracePt t="346961" x="7651750" y="5956300"/>
          <p14:tracePt t="346977" x="7670800" y="5956300"/>
          <p14:tracePt t="346993" x="7708900" y="5949950"/>
          <p14:tracePt t="347012" x="7734300" y="5949950"/>
          <p14:tracePt t="347026" x="7753350" y="5949950"/>
          <p14:tracePt t="347042" x="7778750" y="5943600"/>
          <p14:tracePt t="347060" x="7797800" y="5943600"/>
          <p14:tracePt t="347076" x="7829550" y="5943600"/>
          <p14:tracePt t="347096" x="7842250" y="5943600"/>
          <p14:tracePt t="347111" x="7861300" y="5943600"/>
          <p14:tracePt t="347126" x="7880350" y="5949950"/>
          <p14:tracePt t="347144" x="7905750" y="5949950"/>
          <p14:tracePt t="347162" x="7924800" y="5949950"/>
          <p14:tracePt t="347176" x="7943850" y="5949950"/>
          <p14:tracePt t="347192" x="7962900" y="5956300"/>
          <p14:tracePt t="347210" x="7988300" y="5956300"/>
          <p14:tracePt t="347226" x="8007350" y="5962650"/>
          <p14:tracePt t="347226" x="8020050" y="5962650"/>
          <p14:tracePt t="347247" x="8045450" y="5962650"/>
          <p14:tracePt t="347261" x="8070850" y="5969000"/>
          <p14:tracePt t="347276" x="8096250" y="5969000"/>
          <p14:tracePt t="347293" x="8128000" y="5975350"/>
          <p14:tracePt t="347312" x="8153400" y="5975350"/>
          <p14:tracePt t="347326" x="8178800" y="5975350"/>
          <p14:tracePt t="347343" x="8197850" y="5975350"/>
          <p14:tracePt t="347360" x="8216900" y="5975350"/>
          <p14:tracePt t="347376" x="8229600" y="5981700"/>
          <p14:tracePt t="347376" x="8242300" y="5981700"/>
          <p14:tracePt t="347396" x="8255000" y="5981700"/>
          <p14:tracePt t="347413" x="8274050" y="5988050"/>
          <p14:tracePt t="347427" x="8286750" y="5988050"/>
          <p14:tracePt t="347443" x="8305800" y="5988050"/>
          <p14:tracePt t="347463" x="8318500" y="5988050"/>
          <p14:tracePt t="347476" x="8331200" y="5994400"/>
          <p14:tracePt t="347493" x="8337550" y="5994400"/>
          <p14:tracePt t="347510" x="8343900" y="5994400"/>
          <p14:tracePt t="347526" x="8350250" y="5994400"/>
          <p14:tracePt t="347543" x="8356600" y="6000750"/>
          <p14:tracePt t="347559" x="8362950" y="6000750"/>
          <p14:tracePt t="347576" x="8356600" y="6000750"/>
          <p14:tracePt t="347593" x="8350250" y="6000750"/>
          <p14:tracePt t="347610" x="0" y="0"/>
        </p14:tracePtLst>
        <p14:tracePtLst>
          <p14:tracePt t="348856" x="990600" y="6362700"/>
          <p14:tracePt t="348859" x="1003300" y="6369050"/>
          <p14:tracePt t="348870" x="1009650" y="6369050"/>
          <p14:tracePt t="348876" x="1035050" y="6375400"/>
          <p14:tracePt t="348892" x="1066800" y="6375400"/>
          <p14:tracePt t="348909" x="1111250" y="6375400"/>
          <p14:tracePt t="348928" x="1143000" y="6375400"/>
          <p14:tracePt t="348943" x="1174750" y="6375400"/>
          <p14:tracePt t="348958" x="1206500" y="6375400"/>
          <p14:tracePt t="348958" x="1225550" y="6375400"/>
          <p14:tracePt t="348979" x="1250950" y="6375400"/>
          <p14:tracePt t="348994" x="1282700" y="6375400"/>
          <p14:tracePt t="349009" x="1314450" y="6375400"/>
          <p14:tracePt t="349025" x="1346200" y="6375400"/>
          <p14:tracePt t="349042" x="1377950" y="6381750"/>
          <p14:tracePt t="349059" x="1416050" y="6388100"/>
          <p14:tracePt t="349078" x="1435100" y="6394450"/>
          <p14:tracePt t="349093" x="1454150" y="6394450"/>
          <p14:tracePt t="349109" x="1479550" y="6400800"/>
          <p14:tracePt t="349126" x="1517650" y="6407150"/>
          <p14:tracePt t="349144" x="1543050" y="6407150"/>
          <p14:tracePt t="349159" x="1568450" y="6407150"/>
          <p14:tracePt t="349176" x="1593850" y="6407150"/>
          <p14:tracePt t="349192" x="1619250" y="6407150"/>
          <p14:tracePt t="349209" x="1657350" y="6400800"/>
          <p14:tracePt t="349229" x="1689100" y="6400800"/>
          <p14:tracePt t="349243" x="1714500" y="6394450"/>
          <p14:tracePt t="349258" x="1733550" y="6388100"/>
          <p14:tracePt t="349258" x="1746250" y="6388100"/>
          <p14:tracePt t="349280" x="1771650" y="6381750"/>
          <p14:tracePt t="349294" x="1797050" y="6381750"/>
          <p14:tracePt t="349309" x="1822450" y="6381750"/>
          <p14:tracePt t="349326" x="1847850" y="6381750"/>
          <p14:tracePt t="349342" x="1866900" y="6381750"/>
          <p14:tracePt t="349359" x="1905000" y="6375400"/>
          <p14:tracePt t="349379" x="1936750" y="6375400"/>
          <p14:tracePt t="349393" x="1962150" y="6375400"/>
          <p14:tracePt t="349408" x="1993900" y="6369050"/>
          <p14:tracePt t="349425" x="2032000" y="6369050"/>
          <p14:tracePt t="349443" x="2057400" y="6362700"/>
          <p14:tracePt t="349458" x="2082800" y="6362700"/>
          <p14:tracePt t="349475" x="2108200" y="6356350"/>
          <p14:tracePt t="349492" x="2133600" y="6356350"/>
          <p14:tracePt t="349509" x="2159000" y="6356350"/>
          <p14:tracePt t="349525" x="2197100" y="6350000"/>
          <p14:tracePt t="349544" x="2222500" y="6350000"/>
          <p14:tracePt t="349558" x="2247900" y="6350000"/>
          <p14:tracePt t="349576" x="2286000" y="6350000"/>
          <p14:tracePt t="349595" x="2317750" y="6350000"/>
          <p14:tracePt t="349608" x="2343150" y="6350000"/>
          <p14:tracePt t="349626" x="2368550" y="6350000"/>
          <p14:tracePt t="349643" x="2400300" y="6350000"/>
          <p14:tracePt t="349659" x="2438400" y="6356350"/>
          <p14:tracePt t="349659" x="2451100" y="6356350"/>
          <p14:tracePt t="349688" x="2476500" y="6362700"/>
          <p14:tracePt t="349702" x="2489200" y="6362700"/>
          <p14:tracePt t="349710" x="2514600" y="6362700"/>
          <p14:tracePt t="349726" x="2552700" y="6369050"/>
          <p14:tracePt t="349747" x="2571750" y="6369050"/>
          <p14:tracePt t="349762" x="2603500" y="6375400"/>
          <p14:tracePt t="349777" x="2628900" y="6375400"/>
          <p14:tracePt t="349793" x="2647950" y="6381750"/>
          <p14:tracePt t="349810" x="2686050" y="6388100"/>
          <p14:tracePt t="349810" x="2692400" y="6388100"/>
          <p14:tracePt t="349839" x="2705100" y="6388100"/>
          <p14:tracePt t="349845" x="2730500" y="6388100"/>
          <p14:tracePt t="349861" x="2768600" y="6394450"/>
          <p14:tracePt t="349884" x="2794000" y="6400800"/>
          <p14:tracePt t="349899" x="2813050" y="6400800"/>
          <p14:tracePt t="349912" x="2838450" y="6407150"/>
          <p14:tracePt t="349928" x="2863850" y="6413500"/>
          <p14:tracePt t="349943" x="2889250" y="6419850"/>
          <p14:tracePt t="349960" x="2933700" y="6419850"/>
          <p14:tracePt t="349960" x="2946400" y="6426200"/>
          <p14:tracePt t="349990" x="2965450" y="6426200"/>
          <p14:tracePt t="350002" x="2978150" y="6432550"/>
          <p14:tracePt t="350011" x="3003550" y="6432550"/>
          <p14:tracePt t="350026" x="3041650" y="6432550"/>
          <p14:tracePt t="350049" x="3067050" y="6432550"/>
          <p14:tracePt t="350062" x="3086100" y="6438900"/>
          <p14:tracePt t="350077" x="3111500" y="6438900"/>
          <p14:tracePt t="350093" x="3136900" y="6438900"/>
          <p14:tracePt t="350110" x="3181350" y="6438900"/>
          <p14:tracePt t="350138" x="3194050" y="6445250"/>
          <p14:tracePt t="350146" x="3219450" y="6445250"/>
          <p14:tracePt t="350161" x="3238500" y="6445250"/>
          <p14:tracePt t="350177" x="3270250" y="6445250"/>
          <p14:tracePt t="350199" x="3282950" y="6445250"/>
          <p14:tracePt t="350211" x="3302000" y="6438900"/>
          <p14:tracePt t="350227" x="3321050" y="6438900"/>
          <p14:tracePt t="350243" x="3333750" y="6445250"/>
          <p14:tracePt t="350260" x="3352800" y="6445250"/>
          <p14:tracePt t="350260" x="3359150" y="6445250"/>
          <p14:tracePt t="350289" x="3365500" y="6445250"/>
          <p14:tracePt t="350302" x="3371850" y="6445250"/>
          <p14:tracePt t="350311" x="3378200" y="6445250"/>
          <p14:tracePt t="350326" x="3384550" y="6438900"/>
          <p14:tracePt t="350365" x="3390900" y="6438900"/>
          <p14:tracePt t="350371" x="3390900" y="6445250"/>
          <p14:tracePt t="350395" x="3397250" y="6445250"/>
          <p14:tracePt t="350411" x="3403600" y="6445250"/>
          <p14:tracePt t="350416" x="3416300" y="6445250"/>
          <p14:tracePt t="350416" x="3422650" y="6445250"/>
          <p14:tracePt t="350451" x="0" y="0"/>
        </p14:tracePtLst>
        <p14:tracePtLst>
          <p14:tracePt t="351248" x="3841750" y="6362700"/>
          <p14:tracePt t="351258" x="3854450" y="6362700"/>
          <p14:tracePt t="351261" x="3873500" y="6362700"/>
          <p14:tracePt t="351276" x="3892550" y="6362700"/>
          <p14:tracePt t="351291" x="3905250" y="6362700"/>
          <p14:tracePt t="351308" x="3924300" y="6362700"/>
          <p14:tracePt t="351325" x="3943350" y="6362700"/>
          <p14:tracePt t="351325" x="3949700" y="6362700"/>
          <p14:tracePt t="351345" x="3968750" y="6356350"/>
          <p14:tracePt t="351360" x="3981450" y="6356350"/>
          <p14:tracePt t="351375" x="3994150" y="6362700"/>
          <p14:tracePt t="351392" x="4019550" y="6362700"/>
          <p14:tracePt t="351411" x="4038600" y="6362700"/>
          <p14:tracePt t="351426" x="4051300" y="6362700"/>
          <p14:tracePt t="351442" x="4070350" y="6362700"/>
          <p14:tracePt t="351459" x="4089400" y="6362700"/>
          <p14:tracePt t="351475" x="4108450" y="6362700"/>
          <p14:tracePt t="351475" x="4114800" y="6362700"/>
          <p14:tracePt t="351496" x="4133850" y="6362700"/>
          <p14:tracePt t="351511" x="4159250" y="6362700"/>
          <p14:tracePt t="351524" x="4171950" y="6362700"/>
          <p14:tracePt t="351542" x="4197350" y="6362700"/>
          <p14:tracePt t="351562" x="4229100" y="6362700"/>
          <p14:tracePt t="351575" x="4260850" y="6369050"/>
          <p14:tracePt t="351591" x="4286250" y="6369050"/>
          <p14:tracePt t="351608" x="4311650" y="6375400"/>
          <p14:tracePt t="351625" x="4343400" y="6375400"/>
          <p14:tracePt t="351641" x="4381500" y="6375400"/>
          <p14:tracePt t="351661" x="4413250" y="6375400"/>
          <p14:tracePt t="351675" x="4438650" y="6375400"/>
          <p14:tracePt t="351691" x="4483100" y="6381750"/>
          <p14:tracePt t="351710" x="4508500" y="6381750"/>
          <p14:tracePt t="351725" x="4533900" y="6381750"/>
          <p14:tracePt t="351742" x="4565650" y="6381750"/>
          <p14:tracePt t="351758" x="4591050" y="6381750"/>
          <p14:tracePt t="351775" x="4622800" y="6381750"/>
          <p14:tracePt t="351792" x="4667250" y="6381750"/>
          <p14:tracePt t="351812" x="4692650" y="6381750"/>
          <p14:tracePt t="351826" x="4718050" y="6381750"/>
          <p14:tracePt t="351841" x="4743450" y="6381750"/>
          <p14:tracePt t="351858" x="4787900" y="6381750"/>
          <p14:tracePt t="351877" x="4806950" y="6381750"/>
          <p14:tracePt t="351891" x="4826000" y="6381750"/>
          <p14:tracePt t="351907" x="4845050" y="6381750"/>
          <p14:tracePt t="351924" x="4864100" y="6381750"/>
          <p14:tracePt t="351941" x="4883150" y="6381750"/>
          <p14:tracePt t="351962" x="4895850" y="6381750"/>
          <p14:tracePt t="351975" x="4908550" y="6381750"/>
          <p14:tracePt t="351992" x="4914900" y="6381750"/>
          <p14:tracePt t="352007" x="4933950" y="6381750"/>
          <p14:tracePt t="352045" x="4940300" y="6381750"/>
          <p14:tracePt t="352089" x="4946650" y="6381750"/>
          <p14:tracePt t="352224" x="4946650" y="6388100"/>
          <p14:tracePt t="352233" x="4953000" y="6394450"/>
          <p14:tracePt t="352263" x="0" y="0"/>
        </p14:tracePtLst>
        <p14:tracePtLst>
          <p14:tracePt t="352938" x="5683250" y="6362700"/>
          <p14:tracePt t="352942" x="5670550" y="6356350"/>
          <p14:tracePt t="352952" x="5664200" y="6356350"/>
          <p14:tracePt t="352957" x="5645150" y="6343650"/>
          <p14:tracePt t="352974" x="5632450" y="6337300"/>
          <p14:tracePt t="352991" x="5613400" y="6324600"/>
          <p14:tracePt t="353008" x="5600700" y="6305550"/>
          <p14:tracePt t="353028" x="5588000" y="6286500"/>
          <p14:tracePt t="353042" x="5575300" y="6261100"/>
          <p14:tracePt t="353057" x="5568950" y="6242050"/>
          <p14:tracePt t="353074" x="5556250" y="6203950"/>
          <p14:tracePt t="353093" x="5549900" y="6191250"/>
          <p14:tracePt t="353107" x="5549900" y="6172200"/>
          <p14:tracePt t="353124" x="5549900" y="6159500"/>
          <p14:tracePt t="353141" x="5549900" y="6140450"/>
          <p14:tracePt t="353157" x="5549900" y="6115050"/>
          <p14:tracePt t="353177" x="5556250" y="6102350"/>
          <p14:tracePt t="353191" x="5562600" y="6089650"/>
          <p14:tracePt t="353207" x="5568950" y="6070600"/>
          <p14:tracePt t="353224" x="5588000" y="6045200"/>
          <p14:tracePt t="353242" x="5594350" y="6032500"/>
          <p14:tracePt t="353257" x="5607050" y="6019800"/>
          <p14:tracePt t="353275" x="5619750" y="6007100"/>
          <p14:tracePt t="353291" x="5632450" y="5994400"/>
          <p14:tracePt t="353308" x="5657850" y="5975350"/>
          <p14:tracePt t="353327" x="5676900" y="5969000"/>
          <p14:tracePt t="353342" x="5683250" y="5962650"/>
          <p14:tracePt t="353358" x="5695950" y="5956300"/>
          <p14:tracePt t="353375" x="5721350" y="5949950"/>
          <p14:tracePt t="353393" x="5740400" y="5943600"/>
          <p14:tracePt t="353408" x="5753100" y="5943600"/>
          <p14:tracePt t="353424" x="5772150" y="5943600"/>
          <p14:tracePt t="353441" x="5791200" y="5937250"/>
          <p14:tracePt t="353458" x="5816600" y="5937250"/>
          <p14:tracePt t="353479" x="5829300" y="5943600"/>
          <p14:tracePt t="353492" x="5842000" y="5943600"/>
          <p14:tracePt t="353507" x="5854700" y="5956300"/>
          <p14:tracePt t="353524" x="5873750" y="5969000"/>
          <p14:tracePt t="353543" x="5886450" y="5981700"/>
          <p14:tracePt t="353557" x="5899150" y="5988050"/>
          <p14:tracePt t="353574" x="5905500" y="6000750"/>
          <p14:tracePt t="353590" x="5918200" y="6007100"/>
          <p14:tracePt t="353607" x="5930900" y="6019800"/>
          <p14:tracePt t="353628" x="5937250" y="6032500"/>
          <p14:tracePt t="353642" x="5943600" y="6045200"/>
          <p14:tracePt t="353657" x="5949950" y="6051550"/>
          <p14:tracePt t="353674" x="5962650" y="6070600"/>
          <p14:tracePt t="353693" x="5969000" y="6076950"/>
          <p14:tracePt t="353707" x="5969000" y="6083300"/>
          <p14:tracePt t="353724" x="5975350" y="6096000"/>
          <p14:tracePt t="353741" x="5975350" y="6108700"/>
          <p14:tracePt t="353758" x="5975350" y="6127750"/>
          <p14:tracePt t="353777" x="5975350" y="6140450"/>
          <p14:tracePt t="353792" x="5969000" y="6159500"/>
          <p14:tracePt t="353807" x="5962650" y="6178550"/>
          <p14:tracePt t="353824" x="5943600" y="6210300"/>
          <p14:tracePt t="353843" x="5937250" y="6229350"/>
          <p14:tracePt t="353858" x="5930900" y="6248400"/>
          <p14:tracePt t="353874" x="5924550" y="6261100"/>
          <p14:tracePt t="353891" x="5918200" y="6273800"/>
          <p14:tracePt t="353907" x="5911850" y="6286500"/>
          <p14:tracePt t="353924" x="5905500" y="6299200"/>
          <p14:tracePt t="353943" x="5899150" y="6305550"/>
          <p14:tracePt t="353957" x="5892800" y="6311900"/>
          <p14:tracePt t="353974" x="5886450" y="6318250"/>
          <p14:tracePt t="353993" x="5880100" y="6318250"/>
          <p14:tracePt t="354007" x="5867400" y="6318250"/>
          <p14:tracePt t="354024" x="5854700" y="6318250"/>
          <p14:tracePt t="354041" x="5835650" y="6318250"/>
          <p14:tracePt t="354057" x="5816600" y="6318250"/>
          <p14:tracePt t="354074" x="5784850" y="6318250"/>
          <p14:tracePt t="354093" x="5772150" y="6318250"/>
          <p14:tracePt t="354108" x="5753100" y="6311900"/>
          <p14:tracePt t="354124" x="5740400" y="6311900"/>
          <p14:tracePt t="354141" x="5721350" y="6305550"/>
          <p14:tracePt t="354159" x="5715000" y="6305550"/>
          <p14:tracePt t="354174" x="5708650" y="6305550"/>
          <p14:tracePt t="354190" x="5695950" y="6311900"/>
          <p14:tracePt t="354227" x="0" y="0"/>
        </p14:tracePtLst>
        <p14:tracePtLst>
          <p14:tracePt t="355461" x="2451100" y="5975350"/>
          <p14:tracePt t="355468" x="2444750" y="5981700"/>
          <p14:tracePt t="355474" x="2432050" y="5988050"/>
          <p14:tracePt t="355483" x="2425700" y="5994400"/>
          <p14:tracePt t="355490" x="2406650" y="6000750"/>
          <p14:tracePt t="355490" x="2400300" y="6007100"/>
          <p14:tracePt t="355510" x="2381250" y="6013450"/>
          <p14:tracePt t="355524" x="2362200" y="6019800"/>
          <p14:tracePt t="355540" x="2343150" y="6026150"/>
          <p14:tracePt t="355557" x="2324100" y="6026150"/>
          <p14:tracePt t="355574" x="2305050" y="6026150"/>
          <p14:tracePt t="355590" x="2279650" y="6019800"/>
          <p14:tracePt t="355609" x="2260600" y="6019800"/>
          <p14:tracePt t="355624" x="2247900" y="6013450"/>
          <p14:tracePt t="355640" x="2228850" y="6013450"/>
          <p14:tracePt t="355661" x="2222500" y="6007100"/>
          <p14:tracePt t="355675" x="2209800" y="5994400"/>
          <p14:tracePt t="355690" x="2203450" y="5981700"/>
          <p14:tracePt t="355707" x="2190750" y="5969000"/>
          <p14:tracePt t="355724" x="2178050" y="5956300"/>
          <p14:tracePt t="355740" x="2171700" y="5930900"/>
          <p14:tracePt t="355759" x="2165350" y="5905500"/>
          <p14:tracePt t="355774" x="2159000" y="5886450"/>
          <p14:tracePt t="355790" x="2159000" y="5854700"/>
          <p14:tracePt t="355790" x="2159000" y="5842000"/>
          <p14:tracePt t="355810" x="2152650" y="5822950"/>
          <p14:tracePt t="355824" x="2152650" y="5803900"/>
          <p14:tracePt t="355839" x="2159000" y="5791200"/>
          <p14:tracePt t="355857" x="2159000" y="5778500"/>
          <p14:tracePt t="355873" x="2165350" y="5765800"/>
          <p14:tracePt t="355890" x="2178050" y="5740400"/>
          <p14:tracePt t="355909" x="2190750" y="5721350"/>
          <p14:tracePt t="355925" x="2203450" y="5708650"/>
          <p14:tracePt t="355940" x="2216150" y="5689600"/>
          <p14:tracePt t="355940" x="2222500" y="5683250"/>
          <p14:tracePt t="355960" x="2241550" y="5670550"/>
          <p14:tracePt t="355974" x="2260600" y="5657850"/>
          <p14:tracePt t="355990" x="2279650" y="5651500"/>
          <p14:tracePt t="356007" x="2305050" y="5638800"/>
          <p14:tracePt t="356023" x="2330450" y="5638800"/>
          <p14:tracePt t="356040" x="2355850" y="5632450"/>
          <p14:tracePt t="356057" x="2393950" y="5626100"/>
          <p14:tracePt t="356076" x="2425700" y="5619750"/>
          <p14:tracePt t="356090" x="2457450" y="5619750"/>
          <p14:tracePt t="356090" x="2470150" y="5619750"/>
          <p14:tracePt t="356110" x="2501900" y="5619750"/>
          <p14:tracePt t="356125" x="2527300" y="5626100"/>
          <p14:tracePt t="356139" x="2559050" y="5626100"/>
          <p14:tracePt t="356157" x="2584450" y="5632450"/>
          <p14:tracePt t="356173" x="2603500" y="5645150"/>
          <p14:tracePt t="356190" x="2628900" y="5651500"/>
          <p14:tracePt t="356206" x="2654300" y="5676900"/>
          <p14:tracePt t="356224" x="2673350" y="5695950"/>
          <p14:tracePt t="356240" x="2686050" y="5708650"/>
          <p14:tracePt t="356257" x="2698750" y="5734050"/>
          <p14:tracePt t="356276" x="2711450" y="5753100"/>
          <p14:tracePt t="356290" x="2717800" y="5778500"/>
          <p14:tracePt t="356309" x="2724150" y="5797550"/>
          <p14:tracePt t="356323" x="2724150" y="5822950"/>
          <p14:tracePt t="356340" x="2724150" y="5842000"/>
          <p14:tracePt t="356356" x="2717800" y="5873750"/>
          <p14:tracePt t="356375" x="2705100" y="5892800"/>
          <p14:tracePt t="356390" x="2698750" y="5911850"/>
          <p14:tracePt t="356406" x="2679700" y="5937250"/>
          <p14:tracePt t="356426" x="2660650" y="5956300"/>
          <p14:tracePt t="356440" x="2641600" y="5975350"/>
          <p14:tracePt t="356457" x="2622550" y="5988050"/>
          <p14:tracePt t="356473" x="2603500" y="6000750"/>
          <p14:tracePt t="356490" x="2578100" y="6007100"/>
          <p14:tracePt t="356507" x="2546350" y="6013450"/>
          <p14:tracePt t="356524" x="2514600" y="6019800"/>
          <p14:tracePt t="356540" x="2482850" y="6026150"/>
          <p14:tracePt t="356556" x="2432050" y="6032500"/>
          <p14:tracePt t="356576" x="2387600" y="6032500"/>
          <p14:tracePt t="356591" x="2330450" y="6032500"/>
          <p14:tracePt t="356632" x="0" y="0"/>
        </p14:tracePtLst>
        <p14:tracePtLst>
          <p14:tracePt t="367668" x="6197600" y="6330950"/>
          <p14:tracePt t="367673" x="6184900" y="6337300"/>
          <p14:tracePt t="367680" x="6178550" y="6343650"/>
          <p14:tracePt t="367686" x="6153150" y="6350000"/>
          <p14:tracePt t="367703" x="6134100" y="6356350"/>
          <p14:tracePt t="367719" x="6115050" y="6356350"/>
          <p14:tracePt t="367736" x="6096000" y="6356350"/>
          <p14:tracePt t="367755" x="6083300" y="6350000"/>
          <p14:tracePt t="367770" x="6070600" y="6343650"/>
          <p14:tracePt t="367786" x="6057900" y="6337300"/>
          <p14:tracePt t="367786" x="6045200" y="6330950"/>
          <p14:tracePt t="367806" x="6032500" y="6324600"/>
          <p14:tracePt t="367821" x="6019800" y="6318250"/>
          <p14:tracePt t="367836" x="6007100" y="6311900"/>
          <p14:tracePt t="367852" x="5994400" y="6305550"/>
          <p14:tracePt t="367869" x="5988050" y="6299200"/>
          <p14:tracePt t="367887" x="5981700" y="6280150"/>
          <p14:tracePt t="367905" x="5975350" y="6261100"/>
          <p14:tracePt t="367919" x="5975350" y="6248400"/>
          <p14:tracePt t="367937" x="5975350" y="6229350"/>
          <p14:tracePt t="367953" x="5981700" y="6191250"/>
          <p14:tracePt t="367971" x="5988050" y="6159500"/>
          <p14:tracePt t="367986" x="5994400" y="6134100"/>
          <p14:tracePt t="368003" x="6000750" y="6102350"/>
          <p14:tracePt t="368019" x="6007100" y="6070600"/>
          <p14:tracePt t="368035" x="6019800" y="6032500"/>
          <p14:tracePt t="368055" x="6026150" y="6013450"/>
          <p14:tracePt t="368071" x="6032500" y="6000750"/>
          <p14:tracePt t="368086" x="6045200" y="5981700"/>
          <p14:tracePt t="368103" x="6057900" y="5956300"/>
          <p14:tracePt t="368120" x="6076950" y="5943600"/>
          <p14:tracePt t="368136" x="6096000" y="5930900"/>
          <p14:tracePt t="368152" x="6115050" y="5911850"/>
          <p14:tracePt t="368169" x="6140450" y="5899150"/>
          <p14:tracePt t="368186" x="6165850" y="5892800"/>
          <p14:tracePt t="368203" x="6197600" y="5886450"/>
          <p14:tracePt t="368222" x="6216650" y="5886450"/>
          <p14:tracePt t="368235" x="6229350" y="5892800"/>
          <p14:tracePt t="368252" x="6254750" y="5899150"/>
          <p14:tracePt t="368270" x="6267450" y="5911850"/>
          <p14:tracePt t="368285" x="6280150" y="5924550"/>
          <p14:tracePt t="368302" x="6299200" y="5943600"/>
          <p14:tracePt t="368319" x="6311900" y="5962650"/>
          <p14:tracePt t="368335" x="6324600" y="5981700"/>
          <p14:tracePt t="368353" x="6337300" y="6019800"/>
          <p14:tracePt t="368371" x="6350000" y="6038850"/>
          <p14:tracePt t="368386" x="6356350" y="6064250"/>
          <p14:tracePt t="368403" x="6369050" y="6096000"/>
          <p14:tracePt t="368422" x="6369050" y="6121400"/>
          <p14:tracePt t="368437" x="6369050" y="6140450"/>
          <p14:tracePt t="368453" x="6369050" y="6165850"/>
          <p14:tracePt t="368469" x="6369050" y="6184900"/>
          <p14:tracePt t="368486" x="6369050" y="6203950"/>
          <p14:tracePt t="368502" x="6362700" y="6242050"/>
          <p14:tracePt t="368520" x="6350000" y="6261100"/>
          <p14:tracePt t="368536" x="6343650" y="6280150"/>
          <p14:tracePt t="368552" x="6324600" y="6311900"/>
          <p14:tracePt t="368571" x="6305550" y="6330950"/>
          <p14:tracePt t="368586" x="6286500" y="6350000"/>
          <p14:tracePt t="368602" x="6267450" y="6362700"/>
          <p14:tracePt t="368618" x="6254750" y="6369050"/>
          <p14:tracePt t="368636" x="6242050" y="6375400"/>
          <p14:tracePt t="368653" x="6229350" y="6381750"/>
          <p14:tracePt t="368669" x="6216650" y="6388100"/>
          <p14:tracePt t="368685" x="6203950" y="6388100"/>
          <p14:tracePt t="368702" x="6191250" y="6388100"/>
          <p14:tracePt t="368720" x="6178550" y="6388100"/>
          <p14:tracePt t="368736" x="6165850" y="6388100"/>
          <p14:tracePt t="368774" x="0" y="0"/>
        </p14:tracePtLst>
        <p14:tracePtLst>
          <p14:tracePt t="370355" x="4622800" y="4457700"/>
          <p14:tracePt t="370364" x="4603750" y="4457700"/>
          <p14:tracePt t="370369" x="4584700" y="4464050"/>
          <p14:tracePt t="370377" x="4546600" y="4464050"/>
          <p14:tracePt t="370387" x="4502150" y="4464050"/>
          <p14:tracePt t="370402" x="4457700" y="4464050"/>
          <p14:tracePt t="370418" x="4413250" y="4464050"/>
          <p14:tracePt t="370435" x="4362450" y="4464050"/>
          <p14:tracePt t="370452" x="4318000" y="4457700"/>
          <p14:tracePt t="370469" x="4248150" y="4451350"/>
          <p14:tracePt t="370488" x="4197350" y="4438650"/>
          <p14:tracePt t="370503" x="4152900" y="4432300"/>
          <p14:tracePt t="370518" x="4095750" y="4413250"/>
          <p14:tracePt t="370538" x="4051300" y="4394200"/>
          <p14:tracePt t="370551" x="4019550" y="4368800"/>
          <p14:tracePt t="370568" x="3994150" y="4337050"/>
          <p14:tracePt t="370585" x="3975100" y="4305300"/>
          <p14:tracePt t="370603" x="3956050" y="4267200"/>
          <p14:tracePt t="370619" x="3943350" y="4203700"/>
          <p14:tracePt t="370619" x="3943350" y="4184650"/>
          <p14:tracePt t="370647" x="3943350" y="4165600"/>
          <p14:tracePt t="370654" x="3956050" y="4127500"/>
          <p14:tracePt t="370671" x="3975100" y="4070350"/>
          <p14:tracePt t="370693" x="4000500" y="4038600"/>
          <p14:tracePt t="370706" x="4025900" y="4013200"/>
          <p14:tracePt t="370722" x="4057650" y="4000500"/>
          <p14:tracePt t="370736" x="4089400" y="3987800"/>
          <p14:tracePt t="370752" x="4121150" y="3981450"/>
          <p14:tracePt t="370752" x="4146550" y="3981450"/>
          <p14:tracePt t="370752" x="4165600" y="3975100"/>
          <p14:tracePt t="370783" x="4184650" y="3975100"/>
          <p14:tracePt t="370790" x="4229100" y="3981450"/>
          <p14:tracePt t="370806" x="4273550" y="3987800"/>
          <p14:tracePt t="370820" x="4330700" y="3987800"/>
          <p14:tracePt t="370820" x="4356100" y="3994150"/>
          <p14:tracePt t="370842" x="4419600" y="4000500"/>
          <p14:tracePt t="370857" x="4476750" y="4006850"/>
          <p14:tracePt t="370871" x="4546600" y="4006850"/>
          <p14:tracePt t="370886" x="4616450" y="4006850"/>
          <p14:tracePt t="370903" x="4686300" y="4006850"/>
          <p14:tracePt t="370903" x="4724400" y="4006850"/>
          <p14:tracePt t="370925" x="4800600" y="4006850"/>
          <p14:tracePt t="370925" x="4838700" y="4006850"/>
          <p14:tracePt t="370947" x="4876800" y="4000500"/>
          <p14:tracePt t="370957" x="4959350" y="4000500"/>
          <p14:tracePt t="370970" x="5041900" y="4000500"/>
          <p14:tracePt t="370970" x="5080000" y="4000500"/>
          <p14:tracePt t="370993" x="5156200" y="3994150"/>
          <p14:tracePt t="371007" x="5232400" y="3994150"/>
          <p14:tracePt t="371021" x="5302250" y="3987800"/>
          <p14:tracePt t="371036" x="5372100" y="3981450"/>
          <p14:tracePt t="371053" x="5435600" y="3981450"/>
          <p14:tracePt t="371053" x="5461000" y="3981450"/>
          <p14:tracePt t="371074" x="5524500" y="3981450"/>
          <p14:tracePt t="371074" x="5556250" y="3981450"/>
          <p14:tracePt t="371097" x="5588000" y="3981450"/>
          <p14:tracePt t="371104" x="5645150" y="3981450"/>
          <p14:tracePt t="371104" x="5676900" y="3981450"/>
          <p14:tracePt t="371126" x="5734050" y="3975100"/>
          <p14:tracePt t="371143" x="5797550" y="3975100"/>
          <p14:tracePt t="371158" x="5854700" y="3975100"/>
          <p14:tracePt t="371171" x="5918200" y="3981450"/>
          <p14:tracePt t="371186" x="5975350" y="3981450"/>
          <p14:tracePt t="371203" x="6038850" y="3981450"/>
          <p14:tracePt t="371219" x="6134100" y="3981450"/>
          <p14:tracePt t="371219" x="6159500" y="3975100"/>
          <p14:tracePt t="371247" x="6191250" y="3975100"/>
          <p14:tracePt t="371256" x="6248400" y="3968750"/>
          <p14:tracePt t="371270" x="6337300" y="3949700"/>
          <p14:tracePt t="371292" x="6394450" y="3937000"/>
          <p14:tracePt t="371307" x="6445250" y="3924300"/>
          <p14:tracePt t="371321" x="6483350" y="3917950"/>
          <p14:tracePt t="371338" x="6527800" y="3911600"/>
          <p14:tracePt t="371353" x="6565900" y="3911600"/>
          <p14:tracePt t="371370" x="6616700" y="3911600"/>
          <p14:tracePt t="371370" x="6635750" y="3911600"/>
          <p14:tracePt t="371398" x="6648450" y="3911600"/>
          <p14:tracePt t="371405" x="6680200" y="3924300"/>
          <p14:tracePt t="371421" x="6724650" y="3943350"/>
          <p14:tracePt t="371443" x="6743700" y="3962400"/>
          <p14:tracePt t="371457" x="6762750" y="3987800"/>
          <p14:tracePt t="371471" x="6775450" y="4013200"/>
          <p14:tracePt t="371487" x="6788150" y="4051300"/>
          <p14:tracePt t="371502" x="6800850" y="4083050"/>
          <p14:tracePt t="371520" x="6813550" y="4114800"/>
          <p14:tracePt t="371536" x="6832600" y="4178300"/>
          <p14:tracePt t="371564" x="6838950" y="4197350"/>
          <p14:tracePt t="371570" x="6845300" y="4222750"/>
          <p14:tracePt t="371570" x="6851650" y="4235450"/>
          <p14:tracePt t="371593" x="6851650" y="4260850"/>
          <p14:tracePt t="371608" x="6858000" y="4273550"/>
          <p14:tracePt t="371620" x="6858000" y="4286250"/>
          <p14:tracePt t="371636" x="6858000" y="4298950"/>
          <p14:tracePt t="371652" x="6858000" y="4305300"/>
          <p14:tracePt t="371669" x="6858000" y="4311650"/>
          <p14:tracePt t="371669" x="6851650" y="4311650"/>
          <p14:tracePt t="371694" x="6845300" y="4318000"/>
          <p14:tracePt t="371706" x="6826250" y="4318000"/>
          <p14:tracePt t="371722" x="6781800" y="4330700"/>
          <p14:tracePt t="371743" x="6750050" y="4343400"/>
          <p14:tracePt t="371757" x="6699250" y="4356100"/>
          <p14:tracePt t="371772" x="6648450" y="4368800"/>
          <p14:tracePt t="371787" x="6591300" y="4381500"/>
          <p14:tracePt t="371802" x="6521450" y="4387850"/>
          <p14:tracePt t="371819" x="6457950" y="4400550"/>
          <p14:tracePt t="371835" x="6343650" y="4419600"/>
          <p14:tracePt t="371835" x="6305550" y="4425950"/>
          <p14:tracePt t="371863" x="6267450" y="4432300"/>
          <p14:tracePt t="371872" x="6191250" y="4445000"/>
          <p14:tracePt t="371886" x="6064250" y="4451350"/>
          <p14:tracePt t="371909" x="5988050" y="4457700"/>
          <p14:tracePt t="371923" x="5911850" y="4451350"/>
          <p14:tracePt t="371936" x="5835650" y="4445000"/>
          <p14:tracePt t="371952" x="5759450" y="4438650"/>
          <p14:tracePt t="371969" x="5689600" y="4438650"/>
          <p14:tracePt t="371969" x="5651500" y="4432300"/>
          <p14:tracePt t="371969" x="5613400" y="4432300"/>
          <p14:tracePt t="371999" x="5575300" y="4432300"/>
          <p14:tracePt t="372006" x="5499100" y="4432300"/>
          <p14:tracePt t="372021" x="5416550" y="4432300"/>
          <p14:tracePt t="372035" x="5295900" y="4432300"/>
          <p14:tracePt t="372057" x="5219700" y="4432300"/>
          <p14:tracePt t="372072" x="5149850" y="4425950"/>
          <p14:tracePt t="372087" x="5080000" y="4419600"/>
          <p14:tracePt t="372102" x="5022850" y="4413250"/>
          <p14:tracePt t="372119" x="4927600" y="4413250"/>
          <p14:tracePt t="372119" x="4895850" y="4413250"/>
          <p14:tracePt t="372147" x="4864100" y="4413250"/>
          <p14:tracePt t="372147" x="4832350" y="4413250"/>
          <p14:tracePt t="372163" x="4800600" y="4413250"/>
          <p14:tracePt t="372170" x="4743450" y="4413250"/>
          <p14:tracePt t="372186" x="4648200" y="4425950"/>
          <p14:tracePt t="372208" x="4584700" y="4432300"/>
          <p14:tracePt t="372222" x="4527550" y="4432300"/>
          <p14:tracePt t="372237" x="4464050" y="4438650"/>
          <p14:tracePt t="372252" x="4406900" y="4438650"/>
          <p14:tracePt t="372269" x="4356100" y="4445000"/>
          <p14:tracePt t="372286" x="4260850" y="4457700"/>
          <p14:tracePt t="372336" x="0" y="0"/>
        </p14:tracePtLst>
        <p14:tracePtLst>
          <p14:tracePt t="384572" x="6610350" y="6356350"/>
          <p14:tracePt t="384579" x="6604000" y="6362700"/>
          <p14:tracePt t="384586" x="6597650" y="6362700"/>
          <p14:tracePt t="384597" x="6591300" y="6369050"/>
          <p14:tracePt t="384601" x="6572250" y="6375400"/>
          <p14:tracePt t="384616" x="6559550" y="6375400"/>
          <p14:tracePt t="384631" x="6540500" y="6381750"/>
          <p14:tracePt t="384647" x="6515100" y="6388100"/>
          <p14:tracePt t="384667" x="6496050" y="6388100"/>
          <p14:tracePt t="384680" x="6477000" y="6394450"/>
          <p14:tracePt t="384697" x="6451600" y="6394450"/>
          <p14:tracePt t="384713" x="6432550" y="6388100"/>
          <p14:tracePt t="384730" x="6413500" y="6388100"/>
          <p14:tracePt t="384746" x="6388100" y="6375400"/>
          <p14:tracePt t="384766" x="6369050" y="6369050"/>
          <p14:tracePt t="384781" x="6356350" y="6356350"/>
          <p14:tracePt t="384796" x="6343650" y="6343650"/>
          <p14:tracePt t="384813" x="6324600" y="6324600"/>
          <p14:tracePt t="384831" x="6318250" y="6311900"/>
          <p14:tracePt t="384846" x="6311900" y="6292850"/>
          <p14:tracePt t="384864" x="6299200" y="6273800"/>
          <p14:tracePt t="384880" x="6292850" y="6254750"/>
          <p14:tracePt t="384897" x="6286500" y="6223000"/>
          <p14:tracePt t="384917" x="6280150" y="6203950"/>
          <p14:tracePt t="384931" x="6280150" y="6184900"/>
          <p14:tracePt t="384946" x="6280150" y="6172200"/>
          <p14:tracePt t="384963" x="6273800" y="6146800"/>
          <p14:tracePt t="384982" x="6273800" y="6127750"/>
          <p14:tracePt t="384996" x="6273800" y="6102350"/>
          <p14:tracePt t="385014" x="6273800" y="6076950"/>
          <p14:tracePt t="385030" x="6273800" y="6051550"/>
          <p14:tracePt t="385047" x="6280150" y="6019800"/>
          <p14:tracePt t="385066" x="6286500" y="6007100"/>
          <p14:tracePt t="385080" x="6286500" y="5988050"/>
          <p14:tracePt t="385097" x="6292850" y="5981700"/>
          <p14:tracePt t="385114" x="6305550" y="5962650"/>
          <p14:tracePt t="385132" x="6311900" y="5956300"/>
          <p14:tracePt t="385148" x="6330950" y="5943600"/>
          <p14:tracePt t="385163" x="6350000" y="5930900"/>
          <p14:tracePt t="385180" x="6369050" y="5918200"/>
          <p14:tracePt t="385196" x="6400800" y="5899150"/>
          <p14:tracePt t="385217" x="6426200" y="5892800"/>
          <p14:tracePt t="385230" x="6451600" y="5886450"/>
          <p14:tracePt t="385246" x="6470650" y="5886450"/>
          <p14:tracePt t="385263" x="6502400" y="5886450"/>
          <p14:tracePt t="385281" x="6527800" y="5886450"/>
          <p14:tracePt t="385296" x="6546850" y="5886450"/>
          <p14:tracePt t="385313" x="6572250" y="5892800"/>
          <p14:tracePt t="385330" x="6591300" y="5899150"/>
          <p14:tracePt t="385346" x="6623050" y="5905500"/>
          <p14:tracePt t="385366" x="6642100" y="5911850"/>
          <p14:tracePt t="385380" x="6661150" y="5918200"/>
          <p14:tracePt t="385396" x="6673850" y="5930900"/>
          <p14:tracePt t="385413" x="6692900" y="5937250"/>
          <p14:tracePt t="385432" x="6705600" y="5949950"/>
          <p14:tracePt t="385446" x="6718300" y="5956300"/>
          <p14:tracePt t="385463" x="6731000" y="5969000"/>
          <p14:tracePt t="385479" x="6743700" y="5981700"/>
          <p14:tracePt t="385497" x="6756400" y="6000750"/>
          <p14:tracePt t="385516" x="6769100" y="6019800"/>
          <p14:tracePt t="385531" x="6775450" y="6045200"/>
          <p14:tracePt t="385547" x="6781800" y="6064250"/>
          <p14:tracePt t="385563" x="6781800" y="6096000"/>
          <p14:tracePt t="385581" x="6788150" y="6121400"/>
          <p14:tracePt t="385597" x="6788150" y="6134100"/>
          <p14:tracePt t="385613" x="6788150" y="6153150"/>
          <p14:tracePt t="385630" x="6788150" y="6172200"/>
          <p14:tracePt t="385647" x="6781800" y="6191250"/>
          <p14:tracePt t="385664" x="6775450" y="6216650"/>
          <p14:tracePt t="385682" x="6769100" y="6235700"/>
          <p14:tracePt t="385696" x="6756400" y="6254750"/>
          <p14:tracePt t="385713" x="6737350" y="6280150"/>
          <p14:tracePt t="385732" x="6711950" y="6292850"/>
          <p14:tracePt t="385747" x="6686550" y="6311900"/>
          <p14:tracePt t="385763" x="6648450" y="6330950"/>
          <p14:tracePt t="385780" x="6604000" y="6343650"/>
          <p14:tracePt t="385797" x="6553200" y="6362700"/>
          <p14:tracePt t="385813" x="6451600" y="6375400"/>
          <p14:tracePt t="385832" x="6413500" y="6375400"/>
          <p14:tracePt t="385864" x="0" y="0"/>
        </p14:tracePtLst>
        <p14:tracePtLst>
          <p14:tracePt t="393386" x="6572250" y="6343650"/>
          <p14:tracePt t="393393" x="6559550" y="6350000"/>
          <p14:tracePt t="393400" x="6540500" y="6350000"/>
          <p14:tracePt t="393410" x="6521450" y="6356350"/>
          <p14:tracePt t="393414" x="6483350" y="6375400"/>
          <p14:tracePt t="393429" x="6438900" y="6394450"/>
          <p14:tracePt t="393444" x="6388100" y="6419850"/>
          <p14:tracePt t="393444" x="6362700" y="6426200"/>
          <p14:tracePt t="393464" x="6311900" y="6445250"/>
          <p14:tracePt t="393479" x="6254750" y="6470650"/>
          <p14:tracePt t="393494" x="6197600" y="6483350"/>
          <p14:tracePt t="393511" x="6140450" y="6502400"/>
          <p14:tracePt t="393527" x="6076950" y="6515100"/>
          <p14:tracePt t="393544" x="6013450" y="6527800"/>
          <p14:tracePt t="393561" x="5930900" y="6527800"/>
          <p14:tracePt t="393578" x="5880100" y="6527800"/>
          <p14:tracePt t="393594" x="5829300" y="6515100"/>
          <p14:tracePt t="393610" x="5759450" y="6489700"/>
          <p14:tracePt t="393631" x="5721350" y="6470650"/>
          <p14:tracePt t="393644" x="5683250" y="6451600"/>
          <p14:tracePt t="393660" x="5651500" y="6419850"/>
          <p14:tracePt t="393677" x="5626100" y="6388100"/>
          <p14:tracePt t="393694" x="5600700" y="6356350"/>
          <p14:tracePt t="393711" x="5575300" y="6292850"/>
          <p14:tracePt t="393728" x="5568950" y="6242050"/>
          <p14:tracePt t="393744" x="5556250" y="6197600"/>
          <p14:tracePt t="393760" x="5556250" y="6134100"/>
          <p14:tracePt t="393780" x="5556250" y="6096000"/>
          <p14:tracePt t="393795" x="5562600" y="6064250"/>
          <p14:tracePt t="393810" x="5575300" y="6032500"/>
          <p14:tracePt t="393827" x="5588000" y="5994400"/>
          <p14:tracePt t="393844" x="5613400" y="5969000"/>
          <p14:tracePt t="393860" x="5657850" y="5930900"/>
          <p14:tracePt t="393879" x="5702300" y="5911850"/>
          <p14:tracePt t="393894" x="5753100" y="5899150"/>
          <p14:tracePt t="393911" x="5848350" y="5886450"/>
          <p14:tracePt t="393931" x="5911850" y="5880100"/>
          <p14:tracePt t="393945" x="5981700" y="5873750"/>
          <p14:tracePt t="393961" x="6051550" y="5867400"/>
          <p14:tracePt t="393977" x="6121400" y="5867400"/>
          <p14:tracePt t="393994" x="6191250" y="5867400"/>
          <p14:tracePt t="394010" x="6299200" y="5861050"/>
          <p14:tracePt t="394029" x="6369050" y="5861050"/>
          <p14:tracePt t="394044" x="6445250" y="5861050"/>
          <p14:tracePt t="394060" x="6553200" y="5861050"/>
          <p14:tracePt t="394080" x="6629400" y="5861050"/>
          <p14:tracePt t="394095" x="6699250" y="5861050"/>
          <p14:tracePt t="394110" x="6762750" y="5861050"/>
          <p14:tracePt t="394127" x="6819900" y="5861050"/>
          <p14:tracePt t="394144" x="6870700" y="5861050"/>
          <p14:tracePt t="394160" x="6940550" y="5861050"/>
          <p14:tracePt t="394179" x="6978650" y="5867400"/>
          <p14:tracePt t="394194" x="7010400" y="5880100"/>
          <p14:tracePt t="394210" x="7054850" y="5911850"/>
          <p14:tracePt t="394230" x="7086600" y="5943600"/>
          <p14:tracePt t="394244" x="7118350" y="5981700"/>
          <p14:tracePt t="394260" x="7143750" y="6019800"/>
          <p14:tracePt t="394276" x="7162800" y="6064250"/>
          <p14:tracePt t="394294" x="7188200" y="6115050"/>
          <p14:tracePt t="394310" x="7207250" y="6184900"/>
          <p14:tracePt t="394328" x="7219950" y="6223000"/>
          <p14:tracePt t="394344" x="7219950" y="6254750"/>
          <p14:tracePt t="394360" x="7219950" y="6286500"/>
          <p14:tracePt t="394379" x="7219950" y="6305550"/>
          <p14:tracePt t="394394" x="7207250" y="6318250"/>
          <p14:tracePt t="394410" x="7194550" y="6324600"/>
          <p14:tracePt t="394427" x="7181850" y="6337300"/>
          <p14:tracePt t="394444" x="7156450" y="6343650"/>
          <p14:tracePt t="394461" x="7099300" y="6356350"/>
          <p14:tracePt t="394480" x="7054850" y="6362700"/>
          <p14:tracePt t="394494" x="6997700" y="6369050"/>
          <p14:tracePt t="394510" x="6934200" y="6375400"/>
          <p14:tracePt t="394510" x="6896100" y="6381750"/>
          <p14:tracePt t="394529" x="6819900" y="6388100"/>
          <p14:tracePt t="394544" x="6737350" y="6394450"/>
          <p14:tracePt t="394560" x="6648450" y="6407150"/>
          <p14:tracePt t="394577" x="6559550" y="6419850"/>
          <p14:tracePt t="394594" x="6477000" y="6426200"/>
          <p14:tracePt t="394610" x="6356350" y="6432550"/>
          <p14:tracePt t="394630" x="6280150" y="6432550"/>
          <p14:tracePt t="394645" x="6203950" y="6432550"/>
          <p14:tracePt t="394660" x="6134100" y="6438900"/>
          <p14:tracePt t="394676" x="6013450" y="6445250"/>
          <p14:tracePt t="394697" x="5943600" y="6451600"/>
          <p14:tracePt t="394710" x="5873750" y="6451600"/>
          <p14:tracePt t="394727" x="5810250" y="6451600"/>
          <p14:tracePt t="394744" x="5753100" y="6451600"/>
          <p14:tracePt t="394760" x="5689600" y="6445250"/>
          <p14:tracePt t="394760" x="5664200" y="6445250"/>
          <p14:tracePt t="394780" x="5607050" y="6438900"/>
          <p14:tracePt t="394795" x="5562600" y="6438900"/>
          <p14:tracePt t="394810" x="5518150" y="6445250"/>
          <p14:tracePt t="394827" x="5499100" y="6451600"/>
          <p14:tracePt t="394843" x="0" y="0"/>
        </p14:tracePtLst>
        <p14:tracePtLst>
          <p14:tracePt t="424383" x="958850" y="3498850"/>
          <p14:tracePt t="424387" x="946150" y="3505200"/>
          <p14:tracePt t="424392" x="927100" y="3505200"/>
          <p14:tracePt t="424401" x="895350" y="3511550"/>
          <p14:tracePt t="424417" x="869950" y="3511550"/>
          <p14:tracePt t="424433" x="825500" y="3498850"/>
          <p14:tracePt t="424452" x="793750" y="3486150"/>
          <p14:tracePt t="424467" x="768350" y="3473450"/>
          <p14:tracePt t="424483" x="742950" y="3454400"/>
          <p14:tracePt t="424500" x="717550" y="3435350"/>
          <p14:tracePt t="424517" x="704850" y="3416300"/>
          <p14:tracePt t="424533" x="685800" y="3390900"/>
          <p14:tracePt t="424552" x="679450" y="3365500"/>
          <p14:tracePt t="424567" x="673100" y="3346450"/>
          <p14:tracePt t="424584" x="673100" y="3308350"/>
          <p14:tracePt t="424604" x="685800" y="3282950"/>
          <p14:tracePt t="424618" x="704850" y="3257550"/>
          <p14:tracePt t="424633" x="736600" y="3232150"/>
          <p14:tracePt t="424650" x="774700" y="3206750"/>
          <p14:tracePt t="424666" x="819150" y="3187700"/>
          <p14:tracePt t="424683" x="895350" y="3155950"/>
          <p14:tracePt t="424702" x="946150" y="3136900"/>
          <p14:tracePt t="424717" x="1003300" y="3117850"/>
          <p14:tracePt t="424733" x="1092200" y="3098800"/>
          <p14:tracePt t="424753" x="1149350" y="3086100"/>
          <p14:tracePt t="424768" x="1206500" y="3073400"/>
          <p14:tracePt t="424783" x="1257300" y="3054350"/>
          <p14:tracePt t="424800" x="1308100" y="3048000"/>
          <p14:tracePt t="424817" x="1358900" y="3035300"/>
          <p14:tracePt t="424833" x="1435100" y="3022600"/>
          <p14:tracePt t="424851" x="1492250" y="3016250"/>
          <p14:tracePt t="424867" x="1549400" y="3009900"/>
          <p14:tracePt t="424883" x="1631950" y="2997200"/>
          <p14:tracePt t="424903" x="1689100" y="2990850"/>
          <p14:tracePt t="424917" x="1739900" y="2984500"/>
          <p14:tracePt t="424934" x="1797050" y="2978150"/>
          <p14:tracePt t="424950" x="1854200" y="2971800"/>
          <p14:tracePt t="424967" x="1905000" y="2965450"/>
          <p14:tracePt t="424967" x="1936750" y="2965450"/>
          <p14:tracePt t="424987" x="1987550" y="2959100"/>
          <p14:tracePt t="425002" x="2032000" y="2959100"/>
          <p14:tracePt t="425017" x="2076450" y="2952750"/>
          <p14:tracePt t="425033" x="2146300" y="2952750"/>
          <p14:tracePt t="425052" x="2184400" y="2952750"/>
          <p14:tracePt t="425068" x="2235200" y="2952750"/>
          <p14:tracePt t="425083" x="2286000" y="2952750"/>
          <p14:tracePt t="425100" x="2349500" y="2946400"/>
          <p14:tracePt t="425117" x="2419350" y="2940050"/>
          <p14:tracePt t="425133" x="2514600" y="2933700"/>
          <p14:tracePt t="425154" x="2584450" y="2921000"/>
          <p14:tracePt t="425168" x="2647950" y="2914650"/>
          <p14:tracePt t="425183" x="2711450" y="2914650"/>
          <p14:tracePt t="425183" x="2743200" y="2914650"/>
          <p14:tracePt t="425203" x="2806700" y="2914650"/>
          <p14:tracePt t="425218" x="2863850" y="2914650"/>
          <p14:tracePt t="425233" x="2927350" y="2914650"/>
          <p14:tracePt t="425250" x="2984500" y="2914650"/>
          <p14:tracePt t="425267" x="3035300" y="2914650"/>
          <p14:tracePt t="425283" x="3086100" y="2921000"/>
          <p14:tracePt t="425283" x="3111500" y="2921000"/>
          <p14:tracePt t="425303" x="3162300" y="2927350"/>
          <p14:tracePt t="425319" x="3213100" y="2933700"/>
          <p14:tracePt t="425333" x="3257550" y="2940050"/>
          <p14:tracePt t="425350" x="3340100" y="2946400"/>
          <p14:tracePt t="425369" x="3390900" y="2946400"/>
          <p14:tracePt t="425384" x="3448050" y="2946400"/>
          <p14:tracePt t="425400" x="3492500" y="2946400"/>
          <p14:tracePt t="425417" x="3543300" y="2952750"/>
          <p14:tracePt t="425434" x="3587750" y="2959100"/>
          <p14:tracePt t="425450" x="3663950" y="2965450"/>
          <p14:tracePt t="425468" x="3714750" y="2971800"/>
          <p14:tracePt t="425483" x="3765550" y="2978150"/>
          <p14:tracePt t="425500" x="3816350" y="2984500"/>
          <p14:tracePt t="425516" x="3841750" y="2984500"/>
          <p14:tracePt t="425534" x="3924300" y="2990850"/>
          <p14:tracePt t="425550" x="3994150" y="2990850"/>
          <p14:tracePt t="425566" x="4057650" y="2990850"/>
          <p14:tracePt t="425583" x="4114800" y="2990850"/>
          <p14:tracePt t="425583" x="4140200" y="2990850"/>
          <p14:tracePt t="425603" x="4197350" y="2997200"/>
          <p14:tracePt t="425618" x="4248150" y="2997200"/>
          <p14:tracePt t="425633" x="4298950" y="3003550"/>
          <p14:tracePt t="425650" x="4375150" y="3009900"/>
          <p14:tracePt t="425669" x="4432300" y="3016250"/>
          <p14:tracePt t="425683" x="4483100" y="3016250"/>
          <p14:tracePt t="425699" x="4533900" y="3016250"/>
          <p14:tracePt t="425716" x="4591050" y="3022600"/>
          <p14:tracePt t="425733" x="4635500" y="3022600"/>
          <p14:tracePt t="425733" x="4660900" y="3022600"/>
          <p14:tracePt t="425753" x="4711700" y="3028950"/>
          <p14:tracePt t="425768" x="4762500" y="3028950"/>
          <p14:tracePt t="425783" x="4806950" y="3035300"/>
          <p14:tracePt t="425799" x="4883150" y="3035300"/>
          <p14:tracePt t="425819" x="4927600" y="3041650"/>
          <p14:tracePt t="425834" x="4978400" y="3041650"/>
          <p14:tracePt t="425850" x="5029200" y="3041650"/>
          <p14:tracePt t="425866" x="5073650" y="3041650"/>
          <p14:tracePt t="425883" x="5118100" y="3041650"/>
          <p14:tracePt t="425883" x="5143500" y="3041650"/>
          <p14:tracePt t="425903" x="5187950" y="3041650"/>
          <p14:tracePt t="425917" x="5226050" y="3041650"/>
          <p14:tracePt t="425932" x="5270500" y="3041650"/>
          <p14:tracePt t="425949" x="5340350" y="3041650"/>
          <p14:tracePt t="425969" x="5391150" y="3041650"/>
          <p14:tracePt t="425984" x="5435600" y="3041650"/>
          <p14:tracePt t="425999" x="5486400" y="3035300"/>
          <p14:tracePt t="426016" x="5537200" y="3035300"/>
          <p14:tracePt t="426032" x="5588000" y="3035300"/>
          <p14:tracePt t="426032" x="5619750" y="3035300"/>
          <p14:tracePt t="426053" x="5670550" y="3028950"/>
          <p14:tracePt t="426068" x="5727700" y="3028950"/>
          <p14:tracePt t="426083" x="5778500" y="3022600"/>
          <p14:tracePt t="426099" x="5861050" y="3016250"/>
          <p14:tracePt t="426119" x="5918200" y="3016250"/>
          <p14:tracePt t="426133" x="5975350" y="3009900"/>
          <p14:tracePt t="426149" x="6026150" y="3009900"/>
          <p14:tracePt t="426166" x="6083300" y="3003550"/>
          <p14:tracePt t="426183" x="6140450" y="3003550"/>
          <p14:tracePt t="426183" x="6165850" y="3003550"/>
          <p14:tracePt t="426203" x="6223000" y="2997200"/>
          <p14:tracePt t="426217" x="6273800" y="2997200"/>
          <p14:tracePt t="426233" x="6324600" y="2997200"/>
          <p14:tracePt t="426250" x="6413500" y="2990850"/>
          <p14:tracePt t="426270" x="6464300" y="2990850"/>
          <p14:tracePt t="426283" x="6521450" y="2984500"/>
          <p14:tracePt t="426299" x="6584950" y="2984500"/>
          <p14:tracePt t="426316" x="6648450" y="2978150"/>
          <p14:tracePt t="426332" x="6705600" y="2978150"/>
          <p14:tracePt t="426349" x="6794500" y="2978150"/>
          <p14:tracePt t="426370" x="6851650" y="2971800"/>
          <p14:tracePt t="426384" x="6908800" y="2971800"/>
          <p14:tracePt t="426400" x="6997700" y="2971800"/>
          <p14:tracePt t="426419" x="7061200" y="2971800"/>
          <p14:tracePt t="426434" x="7118350" y="2971800"/>
          <p14:tracePt t="426450" x="7175500" y="2971800"/>
          <p14:tracePt t="426466" x="7207250" y="2971800"/>
          <p14:tracePt t="426483" x="7239000" y="2965450"/>
          <p14:tracePt t="426500" x="7353300" y="2971800"/>
          <p14:tracePt t="426519" x="7416800" y="2971800"/>
          <p14:tracePt t="426534" x="7473950" y="2971800"/>
          <p14:tracePt t="426549" x="7531100" y="2971800"/>
          <p14:tracePt t="426566" x="7613650" y="2971800"/>
          <p14:tracePt t="426585" x="7664450" y="2971800"/>
          <p14:tracePt t="426599" x="7715250" y="2965450"/>
          <p14:tracePt t="426616" x="7766050" y="2965450"/>
          <p14:tracePt t="426633" x="7816850" y="2965450"/>
          <p14:tracePt t="426649" x="7886700" y="2965450"/>
          <p14:tracePt t="426670" x="7937500" y="2965450"/>
          <p14:tracePt t="426683" x="7988300" y="2965450"/>
          <p14:tracePt t="426700" x="8032750" y="2965450"/>
          <p14:tracePt t="426716" x="8096250" y="2971800"/>
          <p14:tracePt t="426734" x="8128000" y="2978150"/>
          <p14:tracePt t="426750" x="8166100" y="2984500"/>
          <p14:tracePt t="426765" x="8204200" y="2990850"/>
          <p14:tracePt t="426783" x="8235950" y="2997200"/>
          <p14:tracePt t="426799" x="8280400" y="3009900"/>
          <p14:tracePt t="426819" x="8305800" y="3022600"/>
          <p14:tracePt t="426851" x="8318500" y="3022600"/>
          <p14:tracePt t="426854" x="8337550" y="3035300"/>
          <p14:tracePt t="426866" x="8375650" y="3060700"/>
          <p14:tracePt t="426886" x="8394700" y="3079750"/>
          <p14:tracePt t="426901" x="8413750" y="3092450"/>
          <p14:tracePt t="426915" x="8432800" y="3117850"/>
          <p14:tracePt t="426933" x="8445500" y="3136900"/>
          <p14:tracePt t="426949" x="8464550" y="3168650"/>
          <p14:tracePt t="426969" x="8470900" y="3194050"/>
          <p14:tracePt t="426983" x="8477250" y="3219450"/>
          <p14:tracePt t="427000" x="8489950" y="3238500"/>
          <p14:tracePt t="427016" x="8496300" y="3276600"/>
          <p14:tracePt t="427036" x="8502650" y="3295650"/>
          <p14:tracePt t="427050" x="8509000" y="3314700"/>
          <p14:tracePt t="427066" x="8515350" y="3333750"/>
          <p14:tracePt t="427083" x="8515350" y="3346450"/>
          <p14:tracePt t="427100" x="8509000" y="3365500"/>
          <p14:tracePt t="427117" x="8502650" y="3378200"/>
          <p14:tracePt t="427134" x="8489950" y="3390900"/>
          <p14:tracePt t="427149" x="8477250" y="3397250"/>
          <p14:tracePt t="427166" x="8451850" y="3416300"/>
          <p14:tracePt t="427185" x="8432800" y="3422650"/>
          <p14:tracePt t="427200" x="8401050" y="3435350"/>
          <p14:tracePt t="427216" x="8362950" y="3448050"/>
          <p14:tracePt t="427250" x="8312150" y="3460750"/>
          <p14:tracePt t="427253" x="8274050" y="3473450"/>
          <p14:tracePt t="427253" x="8229600" y="3479800"/>
          <p14:tracePt t="427269" x="8153400" y="3492500"/>
          <p14:tracePt t="427284" x="8077200" y="3511550"/>
          <p14:tracePt t="427300" x="7994650" y="3517900"/>
          <p14:tracePt t="427316" x="7880350" y="3530600"/>
          <p14:tracePt t="427336" x="7797800" y="3530600"/>
          <p14:tracePt t="427350" x="7715250" y="3536950"/>
          <p14:tracePt t="427366" x="7626350" y="3543300"/>
          <p14:tracePt t="427382" x="7531100" y="3543300"/>
          <p14:tracePt t="427399" x="7442200" y="3549650"/>
          <p14:tracePt t="427416" x="7289800" y="3549650"/>
          <p14:tracePt t="427436" x="7194550" y="3549650"/>
          <p14:tracePt t="427449" x="7099300" y="3543300"/>
          <p14:tracePt t="427465" x="6959600" y="3543300"/>
          <p14:tracePt t="427485" x="6870700" y="3536950"/>
          <p14:tracePt t="427501" x="6781800" y="3536950"/>
          <p14:tracePt t="427516" x="6692900" y="3536950"/>
          <p14:tracePt t="427533" x="6604000" y="3536950"/>
          <p14:tracePt t="427549" x="6515100" y="3536950"/>
          <p14:tracePt t="427566" x="6381750" y="3536950"/>
          <p14:tracePt t="427585" x="6299200" y="3536950"/>
          <p14:tracePt t="427599" x="6216650" y="3536950"/>
          <p14:tracePt t="427615" x="6134100" y="3536950"/>
          <p14:tracePt t="427632" x="6013450" y="3543300"/>
          <p14:tracePt t="427650" x="5930900" y="3549650"/>
          <p14:tracePt t="427665" x="5848350" y="3556000"/>
          <p14:tracePt t="427682" x="5772150" y="3556000"/>
          <p14:tracePt t="427699" x="5695950" y="3562350"/>
          <p14:tracePt t="427716" x="5581650" y="3568700"/>
          <p14:tracePt t="427735" x="5511800" y="3575050"/>
          <p14:tracePt t="427749" x="5441950" y="3575050"/>
          <p14:tracePt t="427766" x="5378450" y="3575050"/>
          <p14:tracePt t="427782" x="5289550" y="3575050"/>
          <p14:tracePt t="427801" x="5232400" y="3575050"/>
          <p14:tracePt t="427816" x="5207000" y="3568700"/>
          <p14:tracePt t="427832" x="5175250" y="3568700"/>
          <p14:tracePt t="427849" x="5092700" y="3562350"/>
          <p14:tracePt t="427866" x="4997450" y="3549650"/>
          <p14:tracePt t="427885" x="4940300" y="3543300"/>
          <p14:tracePt t="427900" x="4889500" y="3536950"/>
          <p14:tracePt t="427916" x="4845050" y="3530600"/>
          <p14:tracePt t="427932" x="4787900" y="3524250"/>
          <p14:tracePt t="427951" x="4749800" y="3517900"/>
          <p14:tracePt t="427966" x="4718050" y="3517900"/>
          <p14:tracePt t="427983" x="4692650" y="3517900"/>
          <p14:tracePt t="427999" x="4667250" y="3511550"/>
          <p14:tracePt t="428016" x="4641850" y="3511550"/>
          <p14:tracePt t="428036" x="4629150" y="3517900"/>
          <p14:tracePt t="428051" x="4622800" y="3517900"/>
          <p14:tracePt t="428066" x="4616450" y="3524250"/>
          <p14:tracePt t="428082" x="4597400" y="3536950"/>
          <p14:tracePt t="428102" x="4591050" y="3556000"/>
          <p14:tracePt t="428116" x="4578350" y="3568700"/>
          <p14:tracePt t="428132" x="4565650" y="3581400"/>
          <p14:tracePt t="428149" x="4559300" y="3600450"/>
          <p14:tracePt t="428166" x="4540250" y="3613150"/>
          <p14:tracePt t="428185" x="4527550" y="3632200"/>
          <p14:tracePt t="428201" x="4514850" y="3638550"/>
          <p14:tracePt t="428217" x="4489450" y="3651250"/>
          <p14:tracePt t="428240" x="4470400" y="3657600"/>
          <p14:tracePt t="428254" x="4451350" y="3663950"/>
          <p14:tracePt t="428268" x="4445000" y="3663950"/>
          <p14:tracePt t="428283" x="4432300" y="3663950"/>
          <p14:tracePt t="428300" x="4394200" y="3670300"/>
          <p14:tracePt t="428300" x="4375150" y="3676650"/>
          <p14:tracePt t="428322" x="4343400" y="3683000"/>
          <p14:tracePt t="428322" x="4330700" y="3683000"/>
          <p14:tracePt t="428344" x="4311650" y="3689350"/>
          <p14:tracePt t="428344" x="4292600" y="3689350"/>
          <p14:tracePt t="428360" x="4273550" y="3695700"/>
          <p14:tracePt t="428366" x="4229100" y="3702050"/>
          <p14:tracePt t="428388" x="4191000" y="3714750"/>
          <p14:tracePt t="428405" x="4152900" y="3721100"/>
          <p14:tracePt t="428417" x="4121150" y="3727450"/>
          <p14:tracePt t="428433" x="4083050" y="3733800"/>
          <p14:tracePt t="428450" x="4044950" y="3740150"/>
          <p14:tracePt t="428467" x="3987800" y="3746500"/>
          <p14:tracePt t="428467" x="3975100" y="3746500"/>
          <p14:tracePt t="428495" x="3937000" y="3746500"/>
          <p14:tracePt t="428512" x="3917950" y="3752850"/>
          <p14:tracePt t="428517" x="3860800" y="3752850"/>
          <p14:tracePt t="428539" x="3822700" y="3752850"/>
          <p14:tracePt t="428553" x="3784600" y="3752850"/>
          <p14:tracePt t="428567" x="3746500" y="3746500"/>
          <p14:tracePt t="428584" x="3708400" y="3746500"/>
          <p14:tracePt t="428600" x="3670300" y="3746500"/>
          <p14:tracePt t="428616" x="3619500" y="3740150"/>
          <p14:tracePt t="428616" x="3600450" y="3740150"/>
          <p14:tracePt t="428644" x="3581400" y="3740150"/>
          <p14:tracePt t="428644" x="3562350" y="3740150"/>
          <p14:tracePt t="428661" x="3549650" y="3733800"/>
          <p14:tracePt t="428669" x="3511550" y="3733800"/>
          <p14:tracePt t="428669" x="3492500" y="3727450"/>
          <p14:tracePt t="428690" x="3454400" y="3727450"/>
          <p14:tracePt t="428705" x="3416300" y="3721100"/>
          <p14:tracePt t="428718" x="3384550" y="3721100"/>
          <p14:tracePt t="428734" x="3346450" y="3714750"/>
          <p14:tracePt t="428749" x="3308350" y="3708400"/>
          <p14:tracePt t="428766" x="3251200" y="3708400"/>
          <p14:tracePt t="428789" x="3213100" y="3702050"/>
          <p14:tracePt t="428804" x="3168650" y="3695700"/>
          <p14:tracePt t="428804" x="3149600" y="3695700"/>
          <p14:tracePt t="428825" x="3111500" y="3689350"/>
          <p14:tracePt t="428840" x="3073400" y="3689350"/>
          <p14:tracePt t="428854" x="3035300" y="3683000"/>
          <p14:tracePt t="428869" x="2990850" y="3683000"/>
          <p14:tracePt t="428885" x="2952750" y="3683000"/>
          <p14:tracePt t="428899" x="2908300" y="3683000"/>
          <p14:tracePt t="428917" x="2844800" y="3683000"/>
          <p14:tracePt t="428917" x="2819400" y="3683000"/>
          <p14:tracePt t="428945" x="2800350" y="3683000"/>
          <p14:tracePt t="428953" x="2736850" y="3683000"/>
          <p14:tracePt t="428975" x="2717800" y="3689350"/>
          <p14:tracePt t="428975" x="2698750" y="3689350"/>
          <p14:tracePt t="428991" x="2660650" y="3689350"/>
          <p14:tracePt t="429004" x="2616200" y="3689350"/>
          <p14:tracePt t="429020" x="2578100" y="3695700"/>
          <p14:tracePt t="429034" x="2540000" y="3702050"/>
          <p14:tracePt t="429050" x="2501900" y="3702050"/>
          <p14:tracePt t="429066" x="2438400" y="3708400"/>
          <p14:tracePt t="429088" x="2406650" y="3708400"/>
          <p14:tracePt t="429103" x="2368550" y="3714750"/>
          <p14:tracePt t="429103" x="2349500" y="3714750"/>
          <p14:tracePt t="429124" x="2330450" y="3714750"/>
          <p14:tracePt t="429133" x="2279650" y="3721100"/>
          <p14:tracePt t="429154" x="2247900" y="3721100"/>
          <p14:tracePt t="429171" x="2209800" y="3727450"/>
          <p14:tracePt t="429184" x="2171700" y="3727450"/>
          <p14:tracePt t="429199" x="2133600" y="3727450"/>
          <p14:tracePt t="429216" x="2095500" y="3733800"/>
          <p14:tracePt t="429216" x="2076450" y="3733800"/>
          <p14:tracePt t="429216" x="2051050" y="3733800"/>
          <p14:tracePt t="429245" x="2032000" y="3733800"/>
          <p14:tracePt t="429253" x="1993900" y="3740150"/>
          <p14:tracePt t="429269" x="1955800" y="3740150"/>
          <p14:tracePt t="429283" x="1892300" y="3740150"/>
          <p14:tracePt t="429305" x="1854200" y="3740150"/>
          <p14:tracePt t="429319" x="1816100" y="3740150"/>
          <p14:tracePt t="429335" x="1771650" y="3740150"/>
          <p14:tracePt t="429349" x="1727200" y="3740150"/>
          <p14:tracePt t="429367" x="1663700" y="3746500"/>
          <p14:tracePt t="429367" x="1644650" y="3746500"/>
          <p14:tracePt t="429396" x="1625600" y="3746500"/>
          <p14:tracePt t="429403" x="1581150" y="3746500"/>
          <p14:tracePt t="429432" x="1562100" y="3746500"/>
          <p14:tracePt t="429440" x="1504950" y="3752850"/>
          <p14:tracePt t="429455" x="1447800" y="3752850"/>
          <p14:tracePt t="429469" x="1403350" y="3752850"/>
          <p14:tracePt t="429485" x="1358900" y="3759200"/>
          <p14:tracePt t="429499" x="1320800" y="3765550"/>
          <p14:tracePt t="429516" x="1282700" y="3771900"/>
          <p14:tracePt t="429533" x="1212850" y="3790950"/>
          <p14:tracePt t="429559" x="1193800" y="3797300"/>
          <p14:tracePt t="429559" x="1181100" y="3803650"/>
          <p14:tracePt t="429575" x="1143000" y="3810000"/>
          <p14:tracePt t="429589" x="1111250" y="3816350"/>
          <p14:tracePt t="429604" x="1085850" y="3822700"/>
          <p14:tracePt t="429620" x="1060450" y="3829050"/>
          <p14:tracePt t="429634" x="1028700" y="3835400"/>
          <p14:tracePt t="429649" x="1009650" y="3835400"/>
          <p14:tracePt t="429666" x="984250" y="3835400"/>
          <p14:tracePt t="429683" x="946150" y="3829050"/>
          <p14:tracePt t="429683" x="939800" y="3822700"/>
          <p14:tracePt t="429710" x="927100" y="3822700"/>
          <p14:tracePt t="429718" x="901700" y="3816350"/>
          <p14:tracePt t="429734" x="876300" y="3803650"/>
          <p14:tracePt t="429749" x="850900" y="3778250"/>
          <p14:tracePt t="429771" x="825500" y="3765550"/>
          <p14:tracePt t="429785" x="800100" y="3746500"/>
          <p14:tracePt t="429800" x="781050" y="3721100"/>
          <p14:tracePt t="429816" x="762000" y="3702050"/>
          <p14:tracePt t="429833" x="730250" y="3670300"/>
          <p14:tracePt t="429854" x="711200" y="3644900"/>
          <p14:tracePt t="429869" x="685800" y="3613150"/>
          <p14:tracePt t="429891" x="679450" y="3600450"/>
          <p14:tracePt t="429899" x="660400" y="3575050"/>
          <p14:tracePt t="429916" x="654050" y="3556000"/>
          <p14:tracePt t="429936" x="635000" y="3511550"/>
          <p14:tracePt t="429950" x="622300" y="3473450"/>
          <p14:tracePt t="429966" x="615950" y="3429000"/>
          <p14:tracePt t="429966" x="615950" y="3409950"/>
          <p14:tracePt t="429997" x="609600" y="3384550"/>
          <p14:tracePt t="430009" x="609600" y="3365500"/>
          <p14:tracePt t="430009" x="609600" y="3352800"/>
          <p14:tracePt t="430025" x="609600" y="3340100"/>
          <p14:tracePt t="430034" x="609600" y="3308350"/>
          <p14:tracePt t="430050" x="622300" y="3270250"/>
          <p14:tracePt t="430072" x="628650" y="3244850"/>
          <p14:tracePt t="430087" x="641350" y="3219450"/>
          <p14:tracePt t="430100" x="647700" y="3200400"/>
          <p14:tracePt t="430116" x="660400" y="3181350"/>
          <p14:tracePt t="430133" x="673100" y="3149600"/>
          <p14:tracePt t="430133" x="679450" y="3143250"/>
          <p14:tracePt t="430161" x="692150" y="3136900"/>
          <p14:tracePt t="430169" x="711200" y="3124200"/>
          <p14:tracePt t="430183" x="730250" y="3111500"/>
          <p14:tracePt t="430183" x="749300" y="3105150"/>
          <p14:tracePt t="430205" x="774700" y="3098800"/>
          <p14:tracePt t="430222" x="806450" y="3086100"/>
          <p14:tracePt t="430234" x="838200" y="3079750"/>
          <p14:tracePt t="430250" x="869950" y="3067050"/>
          <p14:tracePt t="430266" x="908050" y="3060700"/>
          <p14:tracePt t="430283" x="965200" y="3048000"/>
          <p14:tracePt t="430304" x="1003300" y="3048000"/>
          <p14:tracePt t="430304" x="1022350" y="3041650"/>
          <p14:tracePt t="430325" x="1047750" y="3041650"/>
          <p14:tracePt t="430332" x="1073150" y="3035300"/>
          <p14:tracePt t="430349" x="1130300" y="3035300"/>
          <p14:tracePt t="430370" x="1181100" y="3035300"/>
          <p14:tracePt t="430383" x="1225550" y="3035300"/>
          <p14:tracePt t="430398" x="1263650" y="3035300"/>
          <p14:tracePt t="430415" x="1301750" y="3041650"/>
          <p14:tracePt t="430432" x="1339850" y="3041650"/>
          <p14:tracePt t="430432" x="1358900" y="3041650"/>
          <p14:tracePt t="430454" x="1397000" y="3048000"/>
          <p14:tracePt t="430468" x="1435100" y="3048000"/>
          <p14:tracePt t="430482" x="1473200" y="3048000"/>
          <p14:tracePt t="430499" x="1530350" y="3048000"/>
          <p14:tracePt t="430520" x="1568450" y="3048000"/>
          <p14:tracePt t="430533" x="1612900" y="3048000"/>
          <p14:tracePt t="430548" x="1663700" y="3048000"/>
          <p14:tracePt t="430565" x="1727200" y="3048000"/>
          <p14:tracePt t="430581" x="1803400" y="3048000"/>
          <p14:tracePt t="430581" x="1854200" y="3041650"/>
          <p14:tracePt t="430603" x="1905000" y="3035300"/>
          <p14:tracePt t="430634"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1143000"/>
          </a:xfrm>
        </p:spPr>
        <p:txBody>
          <a:bodyPr>
            <a:normAutofit/>
          </a:bodyPr>
          <a:lstStyle/>
          <a:p>
            <a:r>
              <a:rPr lang="en-US" sz="3200" dirty="0" smtClean="0"/>
              <a:t>Generating a Plurality of Shared Phase Values (</a:t>
            </a:r>
            <a:r>
              <a:rPr lang="en-US" sz="3200" dirty="0" err="1" smtClean="0"/>
              <a:t>i.i.d</a:t>
            </a:r>
            <a:r>
              <a:rPr lang="en-US" sz="3200" dirty="0" smtClean="0"/>
              <a:t>. uniform, Known to only Alice and Bob)</a:t>
            </a:r>
            <a:endParaRPr lang="en-US" sz="3200" b="1" dirty="0"/>
          </a:p>
        </p:txBody>
      </p:sp>
      <p:sp>
        <p:nvSpPr>
          <p:cNvPr id="3" name="Content Placeholder 2"/>
          <p:cNvSpPr>
            <a:spLocks noGrp="1"/>
          </p:cNvSpPr>
          <p:nvPr>
            <p:ph idx="1"/>
          </p:nvPr>
        </p:nvSpPr>
        <p:spPr>
          <a:xfrm>
            <a:off x="179512" y="1556792"/>
            <a:ext cx="8640960" cy="4525963"/>
          </a:xfrm>
        </p:spPr>
        <p:txBody>
          <a:bodyPr/>
          <a:lstStyle/>
          <a:p>
            <a:r>
              <a:rPr lang="en-CA" sz="2800" b="1" dirty="0" smtClean="0"/>
              <a:t>Key Points:</a:t>
            </a:r>
          </a:p>
          <a:p>
            <a:pPr lvl="1"/>
            <a:r>
              <a:rPr lang="en-CA" sz="2400" dirty="0" smtClean="0"/>
              <a:t>Wireless </a:t>
            </a:r>
            <a:r>
              <a:rPr lang="en-CA" sz="2400" dirty="0"/>
              <a:t>channel is reciprocal in the sense </a:t>
            </a:r>
            <a:r>
              <a:rPr lang="en-CA" sz="2400" dirty="0" smtClean="0"/>
              <a:t>that the phase </a:t>
            </a:r>
            <a:r>
              <a:rPr lang="en-CA" sz="2400" dirty="0"/>
              <a:t>of the channel from Alice to Bob is the same as </a:t>
            </a:r>
            <a:r>
              <a:rPr lang="en-CA" sz="2400" dirty="0" smtClean="0"/>
              <a:t>the phase </a:t>
            </a:r>
            <a:r>
              <a:rPr lang="en-CA" sz="2400" dirty="0"/>
              <a:t>of the channel from Bob to Alice. </a:t>
            </a:r>
            <a:endParaRPr lang="en-CA" sz="2400" dirty="0" smtClean="0"/>
          </a:p>
          <a:p>
            <a:pPr lvl="1"/>
            <a:r>
              <a:rPr lang="en-CA" sz="2400" dirty="0" smtClean="0"/>
              <a:t>Phase of the channel can be changed randomly by perturbing the RF environment close to the Transmit (TX) antenna and/or close to the Receive (RX) antenna. </a:t>
            </a:r>
          </a:p>
          <a:p>
            <a:pPr lvl="1"/>
            <a:r>
              <a:rPr lang="en-CA" sz="2400" dirty="0" smtClean="0"/>
              <a:t>Variations caused by the RF perturbations close to the TX and/or RX antennas will be augmented by multi-path propagation of the RF signal as it travels from TX to RX. </a:t>
            </a:r>
            <a:endParaRPr lang="en-US" sz="2400" dirty="0"/>
          </a:p>
          <a:p>
            <a:pPr marL="0" indent="0">
              <a:buNone/>
            </a:pPr>
            <a:endParaRPr lang="en-US" dirty="0" smtClean="0"/>
          </a:p>
          <a:p>
            <a:endParaRPr lang="en-US" dirty="0"/>
          </a:p>
          <a:p>
            <a:endParaRPr lang="en-US" dirty="0" smtClean="0"/>
          </a:p>
        </p:txBody>
      </p:sp>
      <p:sp>
        <p:nvSpPr>
          <p:cNvPr id="15" name="Slide Number Placeholder 14"/>
          <p:cNvSpPr>
            <a:spLocks noGrp="1"/>
          </p:cNvSpPr>
          <p:nvPr>
            <p:ph type="sldNum" sz="quarter" idx="12"/>
          </p:nvPr>
        </p:nvSpPr>
        <p:spPr>
          <a:xfrm>
            <a:off x="8725808" y="6493880"/>
            <a:ext cx="395287" cy="347426"/>
          </a:xfrm>
        </p:spPr>
        <p:txBody>
          <a:bodyPr/>
          <a:lstStyle/>
          <a:p>
            <a:fld id="{995B6B0D-9A43-4647-9594-9D9105F8855F}" type="slidenum">
              <a:rPr lang="en-US" smtClean="0"/>
              <a:pPr/>
              <a:t>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85209787"/>
      </p:ext>
    </p:extLst>
  </p:cSld>
  <p:clrMapOvr>
    <a:masterClrMapping/>
  </p:clrMapOvr>
  <mc:AlternateContent xmlns:mc="http://schemas.openxmlformats.org/markup-compatibility/2006">
    <mc:Choice xmlns:p14="http://schemas.microsoft.com/office/powerpoint/2010/main" Requires="p14">
      <p:transition spd="slow" p14:dur="2000" advTm="243980"/>
    </mc:Choice>
    <mc:Fallback>
      <p:transition spd="slow" advTm="24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4396" x="889000" y="895350"/>
          <p14:tracePt t="4406" x="901700" y="895350"/>
          <p14:tracePt t="4415" x="914400" y="895350"/>
          <p14:tracePt t="4419" x="927100" y="895350"/>
          <p14:tracePt t="4429" x="965200" y="889000"/>
          <p14:tracePt t="4450" x="996950" y="882650"/>
          <p14:tracePt t="4466" x="1035050" y="869950"/>
          <p14:tracePt t="4481" x="1085850" y="869950"/>
          <p14:tracePt t="4503" x="1117600" y="869950"/>
          <p14:tracePt t="4517" x="1155700" y="876300"/>
          <p14:tracePt t="4532" x="1187450" y="882650"/>
          <p14:tracePt t="4548" x="1219200" y="882650"/>
          <p14:tracePt t="4564" x="1270000" y="895350"/>
          <p14:tracePt t="4586" x="1301750" y="895350"/>
          <p14:tracePt t="4586" x="1314450" y="895350"/>
          <p14:tracePt t="4607" x="1327150" y="895350"/>
          <p14:tracePt t="4616" x="1365250" y="895350"/>
          <p14:tracePt t="4630" x="1409700" y="901700"/>
          <p14:tracePt t="4653" x="1435100" y="901700"/>
          <p14:tracePt t="4667" x="1460500" y="901700"/>
          <p14:tracePt t="4682" x="1485900" y="901700"/>
          <p14:tracePt t="4698" x="1504950" y="901700"/>
          <p14:tracePt t="4714" x="1543050" y="901700"/>
          <p14:tracePt t="4714" x="1555750" y="901700"/>
          <p14:tracePt t="4742" x="1568450" y="901700"/>
          <p14:tracePt t="4750" x="1587500" y="901700"/>
          <p14:tracePt t="4750" x="1600200" y="901700"/>
          <p14:tracePt t="4771" x="1612900" y="901700"/>
          <p14:tracePt t="4781" x="1651000" y="901700"/>
          <p14:tracePt t="4803" x="1676400" y="901700"/>
          <p14:tracePt t="4817" x="1708150" y="901700"/>
          <p14:tracePt t="4832" x="1727200" y="901700"/>
          <p14:tracePt t="4847" x="1752600" y="901700"/>
          <p14:tracePt t="4864" x="1784350" y="901700"/>
          <p14:tracePt t="4864" x="1797050" y="901700"/>
          <p14:tracePt t="4892" x="1809750" y="901700"/>
          <p14:tracePt t="4901" x="1841500" y="901700"/>
          <p14:tracePt t="4901" x="1854200" y="901700"/>
          <p14:tracePt t="4923" x="1866900" y="901700"/>
          <p14:tracePt t="4931" x="1911350" y="901700"/>
          <p14:tracePt t="4953" x="1936750" y="901700"/>
          <p14:tracePt t="4968" x="1962150" y="901700"/>
          <p14:tracePt t="4982" x="1987550" y="901700"/>
          <p14:tracePt t="4998" x="2019300" y="901700"/>
          <p14:tracePt t="5014" x="2057400" y="901700"/>
          <p14:tracePt t="5014" x="2070100" y="901700"/>
          <p14:tracePt t="5043" x="2082800" y="901700"/>
          <p14:tracePt t="5051" x="2108200" y="908050"/>
          <p14:tracePt t="5066" x="2146300" y="908050"/>
          <p14:tracePt t="5088" x="2171700" y="908050"/>
          <p14:tracePt t="5102" x="2197100" y="908050"/>
          <p14:tracePt t="5117" x="2222500" y="908050"/>
          <p14:tracePt t="5131" x="2254250" y="908050"/>
          <p14:tracePt t="5147" x="2286000" y="908050"/>
          <p14:tracePt t="5164" x="2317750" y="908050"/>
          <p14:tracePt t="5180" x="2362200" y="914400"/>
          <p14:tracePt t="5180" x="2374900" y="914400"/>
          <p14:tracePt t="5209" x="2393950" y="914400"/>
          <p14:tracePt t="5209" x="2406650" y="914400"/>
          <p14:tracePt t="5224" x="2438400" y="914400"/>
          <p14:tracePt t="5238" x="2470150" y="914400"/>
          <p14:tracePt t="5252" x="2501900" y="914400"/>
          <p14:tracePt t="5266" x="2533650" y="908050"/>
          <p14:tracePt t="5282" x="2559050" y="908050"/>
          <p14:tracePt t="5297" x="2590800" y="908050"/>
          <p14:tracePt t="5314" x="2622550" y="908050"/>
          <p14:tracePt t="5331" x="2660650" y="908050"/>
          <p14:tracePt t="5331" x="2679700" y="908050"/>
          <p14:tracePt t="5358" x="2692400" y="908050"/>
          <p14:tracePt t="5367" x="2724150" y="908050"/>
          <p14:tracePt t="5382" x="2749550" y="908050"/>
          <p14:tracePt t="5382" x="2768600" y="908050"/>
          <p14:tracePt t="5403" x="2794000" y="901700"/>
          <p14:tracePt t="5418" x="2819400" y="901700"/>
          <p14:tracePt t="5432" x="2844800" y="901700"/>
          <p14:tracePt t="5447" x="2870200" y="901700"/>
          <p14:tracePt t="5463" x="2901950" y="901700"/>
          <p14:tracePt t="5480" x="2940050" y="901700"/>
          <p14:tracePt t="5502" x="2965450" y="901700"/>
          <p14:tracePt t="5516" x="2990850" y="901700"/>
          <p14:tracePt t="5532" x="3016250" y="901700"/>
          <p14:tracePt t="5532" x="3028950" y="901700"/>
          <p14:tracePt t="5553" x="3054350" y="901700"/>
          <p14:tracePt t="5569" x="3079750" y="901700"/>
          <p14:tracePt t="5582" x="3105150" y="901700"/>
          <p14:tracePt t="5598" x="3136900" y="901700"/>
          <p14:tracePt t="5613" x="3162300" y="901700"/>
          <p14:tracePt t="5631" x="3206750" y="901700"/>
          <p14:tracePt t="5631" x="3225800" y="901700"/>
          <p14:tracePt t="5659" x="3238500" y="901700"/>
          <p14:tracePt t="5668" x="3270250" y="908050"/>
          <p14:tracePt t="5682" x="3302000" y="908050"/>
          <p14:tracePt t="5698" x="3340100" y="908050"/>
          <p14:tracePt t="5719" x="3371850" y="914400"/>
          <p14:tracePt t="5732" x="3403600" y="914400"/>
          <p14:tracePt t="5748" x="3435350" y="914400"/>
          <p14:tracePt t="5764" x="3473450" y="920750"/>
          <p14:tracePt t="5781" x="3517900" y="920750"/>
          <p14:tracePt t="5781" x="3536950" y="920750"/>
          <p14:tracePt t="5809" x="3556000" y="920750"/>
          <p14:tracePt t="5817" x="3581400" y="920750"/>
          <p14:tracePt t="5832" x="3619500" y="927100"/>
          <p14:tracePt t="5847" x="3670300" y="927100"/>
          <p14:tracePt t="5869" x="3708400" y="933450"/>
          <p14:tracePt t="5882" x="3746500" y="933450"/>
          <p14:tracePt t="5898" x="3778250" y="927100"/>
          <p14:tracePt t="5914" x="3822700" y="927100"/>
          <p14:tracePt t="5931" x="3879850" y="927100"/>
          <p14:tracePt t="5931" x="3898900" y="927100"/>
          <p14:tracePt t="5958" x="3917950" y="927100"/>
          <p14:tracePt t="5958" x="3937000" y="927100"/>
          <p14:tracePt t="5973" x="3949700" y="927100"/>
          <p14:tracePt t="5982" x="3994150" y="927100"/>
          <p14:tracePt t="5998" x="4044950" y="920750"/>
          <p14:tracePt t="6017" x="4076700" y="920750"/>
          <p14:tracePt t="6033" x="4114800" y="914400"/>
          <p14:tracePt t="6048" x="4152900" y="914400"/>
          <p14:tracePt t="6063" x="4191000" y="908050"/>
          <p14:tracePt t="6080" x="4222750" y="908050"/>
          <p14:tracePt t="6080" x="4241800" y="908050"/>
          <p14:tracePt t="6102" x="4273550" y="901700"/>
          <p14:tracePt t="6117" x="4311650" y="901700"/>
          <p14:tracePt t="6131" x="4349750" y="901700"/>
          <p14:tracePt t="6147" x="4400550" y="901700"/>
          <p14:tracePt t="6169" x="4432300" y="901700"/>
          <p14:tracePt t="6182" x="4457700" y="901700"/>
          <p14:tracePt t="6197" x="4489450" y="895350"/>
          <p14:tracePt t="6213" x="4521200" y="895350"/>
          <p14:tracePt t="6230" x="4546600" y="895350"/>
          <p14:tracePt t="6247" x="4610100" y="895350"/>
          <p14:tracePt t="6273" x="4629150" y="895350"/>
          <p14:tracePt t="6282" x="4654550" y="895350"/>
          <p14:tracePt t="6298" x="4705350" y="889000"/>
          <p14:tracePt t="6318" x="4730750" y="889000"/>
          <p14:tracePt t="6331" x="4768850" y="882650"/>
          <p14:tracePt t="6346" x="4794250" y="882650"/>
          <p14:tracePt t="6363" x="4826000" y="882650"/>
          <p14:tracePt t="6397" x="4851400" y="882650"/>
          <p14:tracePt t="6403" x="4895850" y="889000"/>
          <p14:tracePt t="6403" x="4914900" y="889000"/>
          <p14:tracePt t="6425" x="4933950" y="889000"/>
          <p14:tracePt t="6433" x="4965700" y="889000"/>
          <p14:tracePt t="6448" x="4997450" y="889000"/>
          <p14:tracePt t="6448" x="5016500" y="889000"/>
          <p14:tracePt t="6469" x="5048250" y="895350"/>
          <p14:tracePt t="6484" x="5080000" y="895350"/>
          <p14:tracePt t="6499" x="5111750" y="895350"/>
          <p14:tracePt t="6514" x="5137150" y="895350"/>
          <p14:tracePt t="6530" x="5168900" y="901700"/>
          <p14:tracePt t="6547" x="5213350" y="901700"/>
          <p14:tracePt t="6547" x="5226050" y="901700"/>
          <p14:tracePt t="6574" x="5245100" y="901700"/>
          <p14:tracePt t="6583" x="5276850" y="901700"/>
          <p14:tracePt t="6598" x="5308600" y="901700"/>
          <p14:tracePt t="6614" x="5359400" y="895350"/>
          <p14:tracePt t="6635" x="5391150" y="895350"/>
          <p14:tracePt t="6649" x="5422900" y="895350"/>
          <p14:tracePt t="6663" x="5454650" y="901700"/>
          <p14:tracePt t="6681" x="5486400" y="901700"/>
          <p14:tracePt t="6697" x="5537200" y="901700"/>
          <p14:tracePt t="6697" x="5549900" y="901700"/>
          <p14:tracePt t="6725" x="5562600" y="901700"/>
          <p14:tracePt t="6733" x="5594350" y="901700"/>
          <p14:tracePt t="6733" x="5607050" y="901700"/>
          <p14:tracePt t="6754" x="5626100" y="901700"/>
          <p14:tracePt t="6763" x="5670550" y="901700"/>
          <p14:tracePt t="6784" x="5702300" y="908050"/>
          <p14:tracePt t="6799" x="5727700" y="908050"/>
          <p14:tracePt t="6814" x="5759450" y="908050"/>
          <p14:tracePt t="6831" x="5791200" y="914400"/>
          <p14:tracePt t="6847" x="5835650" y="914400"/>
          <p14:tracePt t="6847" x="5854700" y="920750"/>
          <p14:tracePt t="6875" x="5867400" y="920750"/>
          <p14:tracePt t="6883" x="5911850" y="920750"/>
          <p14:tracePt t="6906" x="5930900" y="927100"/>
          <p14:tracePt t="6913" x="5975350" y="933450"/>
          <p14:tracePt t="6935" x="6007100" y="939800"/>
          <p14:tracePt t="6949" x="6032500" y="939800"/>
          <p14:tracePt t="6964" x="6070600" y="946150"/>
          <p14:tracePt t="6980" x="6102350" y="952500"/>
          <p14:tracePt t="6997" x="6153150" y="952500"/>
          <p14:tracePt t="6997" x="6172200" y="952500"/>
          <p14:tracePt t="7025" x="6191250" y="952500"/>
          <p14:tracePt t="7025" x="6203950" y="958850"/>
          <p14:tracePt t="7040" x="6242050" y="958850"/>
          <p14:tracePt t="7054" x="6261100" y="958850"/>
          <p14:tracePt t="7063" x="6311900" y="958850"/>
          <p14:tracePt t="7084" x="6343650" y="958850"/>
          <p14:tracePt t="7100" x="6375400" y="958850"/>
          <p14:tracePt t="7113" x="6407150" y="958850"/>
          <p14:tracePt t="7130" x="6445250" y="952500"/>
          <p14:tracePt t="7147" x="6483350" y="952500"/>
          <p14:tracePt t="7163" x="6534150" y="946150"/>
          <p14:tracePt t="7163" x="6546850" y="946150"/>
          <p14:tracePt t="7190" x="6584950" y="939800"/>
          <p14:tracePt t="7205" x="6597650" y="939800"/>
          <p14:tracePt t="7213" x="6648450" y="939800"/>
          <p14:tracePt t="7234" x="6686550" y="933450"/>
          <p14:tracePt t="7249" x="6724650" y="933450"/>
          <p14:tracePt t="7263" x="6762750" y="927100"/>
          <p14:tracePt t="7280" x="6800850" y="920750"/>
          <p14:tracePt t="7297" x="6838950" y="920750"/>
          <p14:tracePt t="7313" x="6889750" y="914400"/>
          <p14:tracePt t="7313" x="6908800" y="908050"/>
          <p14:tracePt t="7341" x="6934200" y="908050"/>
          <p14:tracePt t="7348" x="6972300" y="908050"/>
          <p14:tracePt t="7363" x="7035800" y="895350"/>
          <p14:tracePt t="7385" x="7080250" y="889000"/>
          <p14:tracePt t="7401" x="7124700" y="876300"/>
          <p14:tracePt t="7415" x="7175500" y="863600"/>
          <p14:tracePt t="7430" x="7219950" y="857250"/>
          <p14:tracePt t="7447" x="7270750" y="844550"/>
          <p14:tracePt t="7463" x="7340600" y="831850"/>
          <p14:tracePt t="7484" x="7397750" y="819150"/>
          <p14:tracePt t="7499" x="7448550" y="806450"/>
          <p14:tracePt t="7513" x="7531100" y="800100"/>
          <p14:tracePt t="7535" x="7581900" y="787400"/>
          <p14:tracePt t="7549" x="7632700" y="781050"/>
          <p14:tracePt t="7564" x="7683500" y="774700"/>
          <p14:tracePt t="7580" x="7727950" y="768350"/>
          <p14:tracePt t="7597" x="7778750" y="762000"/>
          <p14:tracePt t="7613" x="7842250" y="762000"/>
          <p14:tracePt t="7613" x="7861300" y="755650"/>
          <p14:tracePt t="7640" x="7874000" y="755650"/>
          <p14:tracePt t="7649" x="7905750" y="755650"/>
          <p14:tracePt t="7664" x="7956550" y="755650"/>
          <p14:tracePt t="7686" x="7981950" y="755650"/>
          <p14:tracePt t="7701" x="8007350" y="755650"/>
          <p14:tracePt t="7714" x="8032750" y="755650"/>
          <p14:tracePt t="7730" x="8058150" y="755650"/>
          <p14:tracePt t="7746" x="8077200" y="755650"/>
          <p14:tracePt t="7763" x="8108950" y="755650"/>
          <p14:tracePt t="7763" x="8121650" y="755650"/>
          <p14:tracePt t="7791" x="8128000" y="755650"/>
          <p14:tracePt t="7798" x="8147050" y="755650"/>
          <p14:tracePt t="7798" x="8153400" y="755650"/>
          <p14:tracePt t="7820" x="8172450" y="755650"/>
          <p14:tracePt t="7836" x="8191500" y="755650"/>
          <p14:tracePt t="7849" x="8204200" y="755650"/>
          <p14:tracePt t="7866" x="8210550" y="755650"/>
          <p14:tracePt t="7880" x="8216900" y="755650"/>
          <p14:tracePt t="7896" x="8223250" y="755650"/>
          <p14:tracePt t="7994" x="8210550" y="762000"/>
          <p14:tracePt t="8001" x="8204200" y="768350"/>
          <p14:tracePt t="8010" x="8191500" y="768350"/>
          <p14:tracePt t="8034" x="0" y="0"/>
        </p14:tracePtLst>
        <p14:tracePtLst>
          <p14:tracePt t="11783" x="3333750" y="800100"/>
          <p14:tracePt t="11793" x="3327400" y="800100"/>
          <p14:tracePt t="11797" x="3314700" y="806450"/>
          <p14:tracePt t="11806" x="3302000" y="812800"/>
          <p14:tracePt t="11811" x="3270250" y="825500"/>
          <p14:tracePt t="11828" x="3238500" y="838200"/>
          <p14:tracePt t="11843" x="3200400" y="850900"/>
          <p14:tracePt t="11861" x="3168650" y="863600"/>
          <p14:tracePt t="11877" x="3111500" y="876300"/>
          <p14:tracePt t="11895" x="3073400" y="876300"/>
          <p14:tracePt t="11910" x="3041650" y="869950"/>
          <p14:tracePt t="11928" x="2990850" y="863600"/>
          <p14:tracePt t="11947" x="2959100" y="850900"/>
          <p14:tracePt t="11962" x="2927350" y="838200"/>
          <p14:tracePt t="11978" x="2901950" y="819150"/>
          <p14:tracePt t="11994" x="2876550" y="800100"/>
          <p14:tracePt t="12011" x="2863850" y="781050"/>
          <p14:tracePt t="12027" x="2844800" y="736600"/>
          <p14:tracePt t="12046" x="2844800" y="698500"/>
          <p14:tracePt t="12061" x="2838450" y="666750"/>
          <p14:tracePt t="12078" x="2844800" y="609600"/>
          <p14:tracePt t="12100" x="2857500" y="577850"/>
          <p14:tracePt t="12113" x="2876550" y="539750"/>
          <p14:tracePt t="12128" x="2895600" y="508000"/>
          <p14:tracePt t="12145" x="2921000" y="476250"/>
          <p14:tracePt t="12161" x="2990850" y="419100"/>
          <p14:tracePt t="12191" x="3009900" y="406400"/>
          <p14:tracePt t="12197" x="3086100" y="374650"/>
          <p14:tracePt t="12219" x="3111500" y="368300"/>
          <p14:tracePt t="12228" x="3206750" y="349250"/>
          <p14:tracePt t="12249" x="3270250" y="342900"/>
          <p14:tracePt t="12265" x="3333750" y="342900"/>
          <p14:tracePt t="12278" x="3403600" y="349250"/>
          <p14:tracePt t="12295" x="3473450" y="355600"/>
          <p14:tracePt t="12312" x="3581400" y="368300"/>
          <p14:tracePt t="12333" x="3657600" y="374650"/>
          <p14:tracePt t="12347" x="3740150" y="381000"/>
          <p14:tracePt t="12347" x="3778250" y="381000"/>
          <p14:tracePt t="12370" x="3822700" y="381000"/>
          <p14:tracePt t="12378" x="3943350" y="374650"/>
          <p14:tracePt t="12401" x="4025900" y="374650"/>
          <p14:tracePt t="12416" x="4108450" y="368300"/>
          <p14:tracePt t="12429" x="4184650" y="361950"/>
          <p14:tracePt t="12445" x="4254500" y="355600"/>
          <p14:tracePt t="12461" x="4337050" y="355600"/>
          <p14:tracePt t="12483" x="4381500" y="355600"/>
          <p14:tracePt t="12498" x="4419600" y="361950"/>
          <p14:tracePt t="12513" x="4451350" y="368300"/>
          <p14:tracePt t="12528" x="4489450" y="393700"/>
          <p14:tracePt t="12550" x="4508500" y="419100"/>
          <p14:tracePt t="12564" x="4514850" y="438150"/>
          <p14:tracePt t="12579" x="4521200" y="469900"/>
          <p14:tracePt t="12595" x="4527550" y="501650"/>
          <p14:tracePt t="12612" x="4521200" y="539750"/>
          <p14:tracePt t="12628" x="4514850" y="584200"/>
          <p14:tracePt t="12628" x="4508500" y="603250"/>
          <p14:tracePt t="12655" x="4502150" y="615950"/>
          <p14:tracePt t="12655" x="4495800" y="628650"/>
          <p14:tracePt t="12671" x="4483100" y="660400"/>
          <p14:tracePt t="12684" x="4470400" y="692150"/>
          <p14:tracePt t="12699" x="4457700" y="717550"/>
          <p14:tracePt t="12714" x="4445000" y="742950"/>
          <p14:tracePt t="12728" x="4438650" y="768350"/>
          <p14:tracePt t="12745" x="4425950" y="787400"/>
          <p14:tracePt t="12761" x="4413250" y="800100"/>
          <p14:tracePt t="12778" x="4387850" y="819150"/>
          <p14:tracePt t="12778" x="4381500" y="825500"/>
          <p14:tracePt t="12805" x="4356100" y="838200"/>
          <p14:tracePt t="12820" x="4343400" y="844550"/>
          <p14:tracePt t="12829" x="4311650" y="857250"/>
          <p14:tracePt t="12829" x="4292600" y="863600"/>
          <p14:tracePt t="12851" x="4248150" y="876300"/>
          <p14:tracePt t="12866" x="4197350" y="882650"/>
          <p14:tracePt t="12879" x="4146550" y="882650"/>
          <p14:tracePt t="12894" x="4089400" y="889000"/>
          <p14:tracePt t="12912" x="4019550" y="895350"/>
          <p14:tracePt t="12928" x="3917950" y="901700"/>
          <p14:tracePt t="12928" x="3879850" y="908050"/>
          <p14:tracePt t="12957" x="3848100" y="908050"/>
          <p14:tracePt t="12963" x="3765550" y="920750"/>
          <p14:tracePt t="12979" x="3651250" y="933450"/>
          <p14:tracePt t="13001" x="3581400" y="939800"/>
          <p14:tracePt t="13015" x="3511550" y="939800"/>
          <p14:tracePt t="13030" x="3435350" y="939800"/>
          <p14:tracePt t="13045" x="3365500" y="933450"/>
          <p14:tracePt t="13061" x="3302000" y="933450"/>
          <p14:tracePt t="13078" x="3206750" y="920750"/>
          <p14:tracePt t="13078" x="3181350" y="920750"/>
          <p14:tracePt t="13106" x="3149600" y="920750"/>
          <p14:tracePt t="13114" x="3105150" y="914400"/>
          <p14:tracePt t="13129" x="3060700" y="914400"/>
          <p14:tracePt t="13129" x="3048000" y="908050"/>
          <p14:tracePt t="13151" x="3022600" y="908050"/>
          <p14:tracePt t="13166" x="3003550" y="908050"/>
          <p14:tracePt t="13181" x="2984500" y="908050"/>
          <p14:tracePt t="13195" x="2978150" y="908050"/>
          <p14:tracePt t="13211" x="2965450" y="914400"/>
          <p14:tracePt t="13248" x="0" y="0"/>
        </p14:tracePtLst>
        <p14:tracePtLst>
          <p14:tracePt t="14044" x="4845050" y="850900"/>
          <p14:tracePt t="14054" x="4857750" y="857250"/>
          <p14:tracePt t="14060" x="4870450" y="857250"/>
          <p14:tracePt t="14062" x="4895850" y="863600"/>
          <p14:tracePt t="14080" x="4933950" y="863600"/>
          <p14:tracePt t="14093" x="4978400" y="869950"/>
          <p14:tracePt t="14110" x="5022850" y="876300"/>
          <p14:tracePt t="14126" x="5073650" y="876300"/>
          <p14:tracePt t="14143" x="5149850" y="882650"/>
          <p14:tracePt t="14163" x="5200650" y="889000"/>
          <p14:tracePt t="14177" x="5251450" y="889000"/>
          <p14:tracePt t="14193" x="5308600" y="889000"/>
          <p14:tracePt t="14210" x="5391150" y="889000"/>
          <p14:tracePt t="14228" x="5441950" y="889000"/>
          <p14:tracePt t="14244" x="5467350" y="889000"/>
          <p14:tracePt t="14260" x="5499100" y="889000"/>
          <p14:tracePt t="14277" x="5575300" y="895350"/>
          <p14:tracePt t="14294" x="5670550" y="895350"/>
          <p14:tracePt t="14313" x="5727700" y="895350"/>
          <p14:tracePt t="14328" x="5784850" y="901700"/>
          <p14:tracePt t="14343" x="5842000" y="901700"/>
          <p14:tracePt t="14360" x="5924550" y="901700"/>
          <p14:tracePt t="14379" x="5981700" y="901700"/>
          <p14:tracePt t="14394" x="6032500" y="901700"/>
          <p14:tracePt t="14410" x="6076950" y="901700"/>
          <p14:tracePt t="14426" x="6127750" y="908050"/>
          <p14:tracePt t="14444" x="6191250" y="908050"/>
          <p14:tracePt t="14463" x="6235700" y="914400"/>
          <p14:tracePt t="14477" x="6280150" y="914400"/>
          <p14:tracePt t="14494" x="6324600" y="920750"/>
          <p14:tracePt t="14509" x="6388100" y="920750"/>
          <p14:tracePt t="14529" x="6432550" y="927100"/>
          <p14:tracePt t="14543" x="6483350" y="927100"/>
          <p14:tracePt t="14560" x="6534150" y="920750"/>
          <p14:tracePt t="14576" x="6584950" y="920750"/>
          <p14:tracePt t="14593" x="6667500" y="914400"/>
          <p14:tracePt t="14613" x="6718300" y="908050"/>
          <p14:tracePt t="14627" x="6775450" y="908050"/>
          <p14:tracePt t="14643" x="6870700" y="895350"/>
          <p14:tracePt t="14667" x="6934200" y="889000"/>
          <p14:tracePt t="14680" x="6997700" y="882650"/>
          <p14:tracePt t="14696" x="7067550" y="876300"/>
          <p14:tracePt t="14711" x="7137400" y="863600"/>
          <p14:tracePt t="14728" x="7207250" y="850900"/>
          <p14:tracePt t="14744" x="7302500" y="844550"/>
          <p14:tracePt t="14744" x="7334250" y="838200"/>
          <p14:tracePt t="14774" x="7366000" y="838200"/>
          <p14:tracePt t="14780" x="7423150" y="831850"/>
          <p14:tracePt t="14780" x="7454900" y="831850"/>
          <p14:tracePt t="14802" x="7512050" y="825500"/>
          <p14:tracePt t="14816" x="7562850" y="825500"/>
          <p14:tracePt t="14831" x="7613650" y="825500"/>
          <p14:tracePt t="14846" x="7664450" y="825500"/>
          <p14:tracePt t="14861" x="7715250" y="825500"/>
          <p14:tracePt t="14878" x="7766050" y="825500"/>
          <p14:tracePt t="14894" x="7816850" y="819150"/>
          <p14:tracePt t="14894" x="7867650" y="819150"/>
          <p14:tracePt t="14924" x="7918450" y="812800"/>
          <p14:tracePt t="14937" x="7943850" y="812800"/>
          <p14:tracePt t="14945" x="7994650" y="812800"/>
          <p14:tracePt t="14945" x="8020050" y="812800"/>
          <p14:tracePt t="14967" x="8070850" y="812800"/>
          <p14:tracePt t="14982" x="8115300" y="812800"/>
          <p14:tracePt t="14996" x="8159750" y="812800"/>
          <p14:tracePt t="15011" x="8197850" y="806450"/>
          <p14:tracePt t="15027" x="8223250" y="806450"/>
          <p14:tracePt t="15044" x="8261350" y="806450"/>
          <p14:tracePt t="15044" x="8267700" y="806450"/>
          <p14:tracePt t="15072" x="8274050" y="806450"/>
          <p14:tracePt t="15080" x="8286750" y="800100"/>
          <p14:tracePt t="15126" x="8280400" y="800100"/>
          <p14:tracePt t="15132" x="8274050" y="800100"/>
          <p14:tracePt t="15141" x="8261350" y="800100"/>
          <p14:tracePt t="15171" x="0" y="0"/>
        </p14:tracePtLst>
        <p14:tracePtLst>
          <p14:tracePt t="17173" x="971550" y="1333500"/>
          <p14:tracePt t="17182" x="977900" y="1339850"/>
          <p14:tracePt t="17192" x="990600" y="1346200"/>
          <p14:tracePt t="17196" x="1016000" y="1365250"/>
          <p14:tracePt t="17210" x="1041400" y="1377950"/>
          <p14:tracePt t="17226" x="1098550" y="1397000"/>
          <p14:tracePt t="17250" x="1136650" y="1409700"/>
          <p14:tracePt t="17264" x="1181100" y="1409700"/>
          <p14:tracePt t="17278" x="1231900" y="1409700"/>
          <p14:tracePt t="17293" x="1282700" y="1403350"/>
          <p14:tracePt t="17310" x="1333500" y="1397000"/>
          <p14:tracePt t="17329" x="1371600" y="1397000"/>
          <p14:tracePt t="17329" x="1397000" y="1397000"/>
          <p14:tracePt t="17356" x="1422400" y="1390650"/>
          <p14:tracePt t="17363" x="1466850" y="1390650"/>
          <p14:tracePt t="17378" x="1485900" y="1384300"/>
          <p14:tracePt t="17393" x="1511300" y="1384300"/>
          <p14:tracePt t="17416" x="1517650" y="1384300"/>
          <p14:tracePt t="17468" x="1517650" y="1377950"/>
          <p14:tracePt t="17498" x="1517650" y="1384300"/>
          <p14:tracePt t="17513" x="1517650" y="1390650"/>
          <p14:tracePt t="17536" x="0" y="0"/>
        </p14:tracePtLst>
        <p14:tracePtLst>
          <p14:tracePt t="18208" x="1987550" y="1435100"/>
          <p14:tracePt t="18218" x="2012950" y="1441450"/>
          <p14:tracePt t="18228" x="2038350" y="1447800"/>
          <p14:tracePt t="18232" x="2063750" y="1460500"/>
          <p14:tracePt t="18242" x="2120900" y="1473200"/>
          <p14:tracePt t="18242" x="2146300" y="1473200"/>
          <p14:tracePt t="18263" x="2209800" y="1485900"/>
          <p14:tracePt t="18277" x="2279650" y="1485900"/>
          <p14:tracePt t="18292" x="2343150" y="1485900"/>
          <p14:tracePt t="18309" x="2438400" y="1485900"/>
          <p14:tracePt t="18328" x="2495550" y="1485900"/>
          <p14:tracePt t="18342" x="2552700" y="1473200"/>
          <p14:tracePt t="18359" x="2603500" y="1466850"/>
          <p14:tracePt t="18375" x="2647950" y="1447800"/>
          <p14:tracePt t="18392" x="2686050" y="1435100"/>
          <p14:tracePt t="18392" x="2698750" y="1428750"/>
          <p14:tracePt t="18412" x="2730500" y="1416050"/>
          <p14:tracePt t="18426" x="2755900" y="1403350"/>
          <p14:tracePt t="18442" x="2774950" y="1390650"/>
          <p14:tracePt t="18458" x="2800350" y="1377950"/>
          <p14:tracePt t="18478" x="2813050" y="1365250"/>
          <p14:tracePt t="18492" x="2825750" y="1358900"/>
          <p14:tracePt t="18527" x="2832100" y="1358900"/>
          <p14:tracePt t="18532" x="2832100" y="1352550"/>
          <p14:tracePt t="18636" x="2825750" y="1358900"/>
          <p14:tracePt t="18662" x="0" y="0"/>
        </p14:tracePtLst>
        <p14:tracePtLst>
          <p14:tracePt t="20271" x="3454400" y="1390650"/>
          <p14:tracePt t="20276" x="3473450" y="1397000"/>
          <p14:tracePt t="20285" x="3524250" y="1397000"/>
          <p14:tracePt t="20295" x="3575050" y="1403350"/>
          <p14:tracePt t="20309" x="3632200" y="1403350"/>
          <p14:tracePt t="20325" x="3683000" y="1403350"/>
          <p14:tracePt t="20342" x="3740150" y="1403350"/>
          <p14:tracePt t="20359" x="3790950" y="1409700"/>
          <p14:tracePt t="20376" x="3860800" y="1416050"/>
          <p14:tracePt t="20394" x="3879850" y="1416050"/>
          <p14:tracePt t="20409" x="3911600" y="1416050"/>
          <p14:tracePt t="20426" x="3981450" y="1409700"/>
          <p14:tracePt t="20449" x="4013200" y="1403350"/>
          <p14:tracePt t="20463" x="4032250" y="1397000"/>
          <p14:tracePt t="20478" x="4051300" y="1397000"/>
          <p14:tracePt t="20494" x="4064000" y="1390650"/>
          <p14:tracePt t="20510" x="4070350" y="1390650"/>
          <p14:tracePt t="20527" x="4083050" y="1384300"/>
          <p14:tracePt t="20544" x="4089400" y="1377950"/>
          <p14:tracePt t="20560" x="4095750" y="1377950"/>
          <p14:tracePt t="20719" x="4089400" y="1377950"/>
          <p14:tracePt t="20719" x="4083050" y="1371600"/>
          <p14:tracePt t="20757" x="0" y="0"/>
        </p14:tracePtLst>
        <p14:tracePtLst>
          <p14:tracePt t="21282" x="5143500" y="1409700"/>
          <p14:tracePt t="21289" x="5168900" y="1409700"/>
          <p14:tracePt t="21295" x="5194300" y="1409700"/>
          <p14:tracePt t="21301" x="5219700" y="1416050"/>
          <p14:tracePt t="21309" x="5276850" y="1416050"/>
          <p14:tracePt t="21325" x="5334000" y="1422400"/>
          <p14:tracePt t="21342" x="5429250" y="1422400"/>
          <p14:tracePt t="21361" x="5499100" y="1428750"/>
          <p14:tracePt t="21375" x="5575300" y="1428750"/>
          <p14:tracePt t="21392" x="5651500" y="1428750"/>
          <p14:tracePt t="21408" x="5727700" y="1428750"/>
          <p14:tracePt t="21425" x="5803900" y="1428750"/>
          <p14:tracePt t="21442" x="5911850" y="1428750"/>
          <p14:tracePt t="21461" x="5988050" y="1435100"/>
          <p14:tracePt t="21475" x="6070600" y="1428750"/>
          <p14:tracePt t="21492" x="6197600" y="1428750"/>
          <p14:tracePt t="21511" x="6280150" y="1422400"/>
          <p14:tracePt t="21526" x="6369050" y="1422400"/>
          <p14:tracePt t="21542" x="6457950" y="1416050"/>
          <p14:tracePt t="21558" x="6546850" y="1403350"/>
          <p14:tracePt t="21575" x="6642100" y="1397000"/>
          <p14:tracePt t="21592" x="6781800" y="1377950"/>
          <p14:tracePt t="21612" x="6870700" y="1365250"/>
          <p14:tracePt t="21625" x="6965950" y="1358900"/>
          <p14:tracePt t="21642" x="7105650" y="1346200"/>
          <p14:tracePt t="21661" x="7194550" y="1346200"/>
          <p14:tracePt t="21676" x="7277100" y="1333500"/>
          <p14:tracePt t="21693" x="7359650" y="1327150"/>
          <p14:tracePt t="21709" x="7442200" y="1320800"/>
          <p14:tracePt t="21725" x="7512050" y="1314450"/>
          <p14:tracePt t="21742" x="7607300" y="1314450"/>
          <p14:tracePt t="21761" x="7658100" y="1314450"/>
          <p14:tracePt t="21775" x="7708900" y="1314450"/>
          <p14:tracePt t="21792" x="7753350" y="1314450"/>
          <p14:tracePt t="21808" x="7791450" y="1314450"/>
          <p14:tracePt t="21825" x="7804150" y="1314450"/>
          <p14:tracePt t="21842" x="7842250" y="1320800"/>
          <p14:tracePt t="21858" x="7867650" y="1320800"/>
          <p14:tracePt t="21875" x="7880350" y="1327150"/>
          <p14:tracePt t="21891" x="7893050" y="1333500"/>
          <p14:tracePt t="21941" x="0" y="0"/>
        </p14:tracePtLst>
        <p14:tracePtLst>
          <p14:tracePt t="25742" x="1809750" y="1936750"/>
          <p14:tracePt t="25751" x="1797050" y="1943100"/>
          <p14:tracePt t="25755" x="1784350" y="1955800"/>
          <p14:tracePt t="25759" x="1746250" y="1974850"/>
          <p14:tracePt t="25775" x="1708150" y="1993900"/>
          <p14:tracePt t="25790" x="1663700" y="2012950"/>
          <p14:tracePt t="25807" x="1612900" y="2038350"/>
          <p14:tracePt t="25825" x="1555750" y="2057400"/>
          <p14:tracePt t="25825" x="1504950" y="2082800"/>
          <p14:tracePt t="25854" x="1473200" y="2089150"/>
          <p14:tracePt t="25854" x="1441450" y="2101850"/>
          <p14:tracePt t="25866" x="1416050" y="2114550"/>
          <p14:tracePt t="25866" x="1384300" y="2120900"/>
          <p14:tracePt t="25883" x="1352550" y="2133600"/>
          <p14:tracePt t="25891" x="1257300" y="2159000"/>
          <p14:tracePt t="25913" x="1200150" y="2178050"/>
          <p14:tracePt t="25926" x="1130300" y="2184400"/>
          <p14:tracePt t="25942" x="1073150" y="2190750"/>
          <p14:tracePt t="25958" x="1016000" y="2197100"/>
          <p14:tracePt t="25975" x="933450" y="2197100"/>
          <p14:tracePt t="25997" x="882650" y="2190750"/>
          <p14:tracePt t="25997" x="863600" y="2190750"/>
          <p14:tracePt t="26017" x="838200" y="2184400"/>
          <p14:tracePt t="26027" x="787400" y="2171700"/>
          <p14:tracePt t="26042" x="723900" y="2152650"/>
          <p14:tracePt t="26064" x="685800" y="2127250"/>
          <p14:tracePt t="26078" x="654050" y="2101850"/>
          <p14:tracePt t="26093" x="622300" y="2076450"/>
          <p14:tracePt t="26108" x="590550" y="2044700"/>
          <p14:tracePt t="26124" x="571500" y="2006600"/>
          <p14:tracePt t="26124" x="565150" y="1987550"/>
          <p14:tracePt t="26148" x="552450" y="1955800"/>
          <p14:tracePt t="26162" x="546100" y="1917700"/>
          <p14:tracePt t="26177" x="539750" y="1885950"/>
          <p14:tracePt t="26191" x="539750" y="1835150"/>
          <p14:tracePt t="26213" x="546100" y="1803400"/>
          <p14:tracePt t="26228" x="558800" y="1771650"/>
          <p14:tracePt t="26244" x="577850" y="1746250"/>
          <p14:tracePt t="26258" x="609600" y="1720850"/>
          <p14:tracePt t="26275" x="647700" y="1695450"/>
          <p14:tracePt t="26275" x="692150" y="1670050"/>
          <p14:tracePt t="26305" x="717550" y="1663700"/>
          <p14:tracePt t="26312" x="774700" y="1638300"/>
          <p14:tracePt t="26326" x="831850" y="1612900"/>
          <p14:tracePt t="26342" x="933450" y="1587500"/>
          <p14:tracePt t="26364" x="1009650" y="1568450"/>
          <p14:tracePt t="26378" x="1085850" y="1549400"/>
          <p14:tracePt t="26393" x="1162050" y="1536700"/>
          <p14:tracePt t="26408" x="1238250" y="1530350"/>
          <p14:tracePt t="26425" x="1327150" y="1517650"/>
          <p14:tracePt t="26425" x="1409700" y="1511300"/>
          <p14:tracePt t="26454" x="1454150" y="1504950"/>
          <p14:tracePt t="26454" x="1498600" y="1504950"/>
          <p14:tracePt t="26468" x="1543050" y="1498600"/>
          <p14:tracePt t="26476" x="1631950" y="1492250"/>
          <p14:tracePt t="26492" x="1758950" y="1485900"/>
          <p14:tracePt t="26514" x="1835150" y="1485900"/>
          <p14:tracePt t="26528" x="1917700" y="1485900"/>
          <p14:tracePt t="26543" x="1987550" y="1498600"/>
          <p14:tracePt t="26558" x="2057400" y="1511300"/>
          <p14:tracePt t="26575" x="2120900" y="1524000"/>
          <p14:tracePt t="26591" x="2209800" y="1555750"/>
          <p14:tracePt t="26591" x="2235200" y="1568450"/>
          <p14:tracePt t="26618" x="2260600" y="1581150"/>
          <p14:tracePt t="26627" x="2305050" y="1606550"/>
          <p14:tracePt t="26642" x="2362200" y="1644650"/>
          <p14:tracePt t="26665" x="2393950" y="1663700"/>
          <p14:tracePt t="26678" x="2419350" y="1695450"/>
          <p14:tracePt t="26693" x="2438400" y="1720850"/>
          <p14:tracePt t="26707" x="2457450" y="1752600"/>
          <p14:tracePt t="26724" x="2476500" y="1778000"/>
          <p14:tracePt t="26724" x="2482850" y="1797050"/>
          <p14:tracePt t="26747" x="2489200" y="1822450"/>
          <p14:tracePt t="26747" x="2495550" y="1835150"/>
          <p14:tracePt t="26769" x="2495550" y="1854200"/>
          <p14:tracePt t="26777" x="2501900" y="1879600"/>
          <p14:tracePt t="26792" x="2495550" y="1898650"/>
          <p14:tracePt t="26792" x="2495550" y="1905000"/>
          <p14:tracePt t="26814" x="2489200" y="1924050"/>
          <p14:tracePt t="26829" x="2476500" y="1936750"/>
          <p14:tracePt t="26843" x="2463800" y="1955800"/>
          <p14:tracePt t="26857" x="2451100" y="1968500"/>
          <p14:tracePt t="26874" x="2425700" y="1987550"/>
          <p14:tracePt t="26891" x="2400300" y="2006600"/>
          <p14:tracePt t="26891" x="2368550" y="2019300"/>
          <p14:tracePt t="26919" x="2349500" y="2032000"/>
          <p14:tracePt t="26919" x="2330450" y="2038350"/>
          <p14:tracePt t="26934" x="2311400" y="2044700"/>
          <p14:tracePt t="26943" x="2241550" y="2070100"/>
          <p14:tracePt t="26964" x="2190750" y="2082800"/>
          <p14:tracePt t="26978" x="2139950" y="2095500"/>
          <p14:tracePt t="26994" x="2089150" y="2108200"/>
          <p14:tracePt t="27009" x="2038350" y="2127250"/>
          <p14:tracePt t="27024" x="1987550" y="2139950"/>
          <p14:tracePt t="27042" x="1905000" y="2152650"/>
          <p14:tracePt t="27042" x="1879600" y="2159000"/>
          <p14:tracePt t="27070" x="1854200" y="2159000"/>
          <p14:tracePt t="27077" x="1797050" y="2171700"/>
          <p14:tracePt t="27093" x="1739900" y="2184400"/>
          <p14:tracePt t="27108" x="1657350" y="2197100"/>
          <p14:tracePt t="27129" x="1606550" y="2203450"/>
          <p14:tracePt t="27143" x="1555750" y="2203450"/>
          <p14:tracePt t="27159" x="1504950" y="2203450"/>
          <p14:tracePt t="27174" x="1454150" y="2197100"/>
          <p14:tracePt t="27192" x="1390650" y="2190750"/>
          <p14:tracePt t="27192" x="1365250" y="2184400"/>
          <p14:tracePt t="27219" x="1346200" y="2184400"/>
          <p14:tracePt t="27227" x="1301750" y="2171700"/>
          <p14:tracePt t="27242" x="1257300" y="2165350"/>
          <p14:tracePt t="27257" x="1193800" y="2152650"/>
          <p14:tracePt t="27280" x="1149350" y="2146300"/>
          <p14:tracePt t="27294" x="1098550" y="2139950"/>
          <p14:tracePt t="27308" x="1054100" y="2139950"/>
          <p14:tracePt t="27324" x="1003300" y="2133600"/>
          <p14:tracePt t="27341" x="958850" y="2127250"/>
          <p14:tracePt t="27341" x="908050" y="2120900"/>
          <p14:tracePt t="27370" x="889000" y="2120900"/>
          <p14:tracePt t="27377" x="850900" y="2114550"/>
          <p14:tracePt t="27392" x="806450" y="2108200"/>
          <p14:tracePt t="27407" x="742950" y="2101850"/>
          <p14:tracePt t="27431" x="711200" y="2089150"/>
          <p14:tracePt t="27444" x="673100" y="2082800"/>
          <p14:tracePt t="27458" x="641350" y="2076450"/>
          <p14:tracePt t="27474" x="609600" y="2057400"/>
          <p14:tracePt t="27492" x="584200" y="2044700"/>
          <p14:tracePt t="27507" x="552450" y="2019300"/>
          <p14:tracePt t="27528" x="533400" y="2006600"/>
          <p14:tracePt t="27543" x="520700" y="1987550"/>
          <p14:tracePt t="27557" x="508000" y="1955800"/>
          <p14:tracePt t="27580" x="501650" y="1936750"/>
          <p14:tracePt t="27595" x="501650" y="1917700"/>
          <p14:tracePt t="27608" x="501650" y="1892300"/>
          <p14:tracePt t="27625" x="508000" y="1873250"/>
          <p14:tracePt t="27641" x="514350" y="1847850"/>
          <p14:tracePt t="27658" x="539750" y="1816100"/>
          <p14:tracePt t="27678" x="558800" y="1797050"/>
          <p14:tracePt t="27694" x="584200" y="1771650"/>
          <p14:tracePt t="27707" x="628650" y="1733550"/>
          <p14:tracePt t="27730" x="660400" y="1708150"/>
          <p14:tracePt t="27744" x="698500" y="1682750"/>
          <p14:tracePt t="27758" x="736600" y="1663700"/>
          <p14:tracePt t="27774" x="781050" y="1638300"/>
          <p14:tracePt t="27791" x="831850" y="1612900"/>
          <p14:tracePt t="27808" x="908050" y="1587500"/>
          <p14:tracePt t="27829" x="971550" y="1568450"/>
          <p14:tracePt t="27842" x="1035050" y="1555750"/>
          <p14:tracePt t="27858" x="1143000" y="1530350"/>
          <p14:tracePt t="27880" x="1181100" y="1524000"/>
          <p14:tracePt t="27891" x="1219200" y="1517650"/>
          <p14:tracePt t="27907" x="1352550" y="1504950"/>
          <p14:tracePt t="27924" x="1454150" y="1492250"/>
          <p14:tracePt t="27941" x="1543050" y="1492250"/>
          <p14:tracePt t="27957" x="1657350" y="1485900"/>
          <p14:tracePt t="27978" x="1727200" y="1492250"/>
          <p14:tracePt t="27978" x="1765300" y="1492250"/>
          <p14:tracePt t="28000" x="1797050" y="1498600"/>
          <p14:tracePt t="28008" x="1898650" y="1524000"/>
          <p14:tracePt t="28029" x="1968500" y="1536700"/>
          <p14:tracePt t="28045" x="2025650" y="1555750"/>
          <p14:tracePt t="28058" x="2076450" y="1568450"/>
          <p14:tracePt t="28075" x="2133600" y="1587500"/>
          <p14:tracePt t="28091" x="2178050" y="1606550"/>
          <p14:tracePt t="28107" x="2235200" y="1638300"/>
          <p14:tracePt t="28107" x="2254250" y="1644650"/>
          <p14:tracePt t="28143" x="2286000" y="1670050"/>
          <p14:tracePt t="28149" x="2298700" y="1676400"/>
          <p14:tracePt t="28158" x="2324100" y="1695450"/>
          <p14:tracePt t="28174" x="2355850" y="1720850"/>
          <p14:tracePt t="28195" x="2368550" y="1739900"/>
          <p14:tracePt t="28210" x="2374900" y="1758950"/>
          <p14:tracePt t="28224" x="2387600" y="1765300"/>
          <p14:tracePt t="28241" x="2393950" y="1778000"/>
          <p14:tracePt t="28257" x="2406650" y="1784350"/>
          <p14:tracePt t="28257" x="2406650" y="1790700"/>
          <p14:tracePt t="28286" x="2413000" y="1790700"/>
          <p14:tracePt t="28294" x="2419350" y="1797050"/>
          <p14:tracePt t="28338" x="0" y="0"/>
        </p14:tracePtLst>
        <p14:tracePtLst>
          <p14:tracePt t="31767" x="812800" y="2463800"/>
          <p14:tracePt t="31776" x="800100" y="2470150"/>
          <p14:tracePt t="31780" x="787400" y="2476500"/>
          <p14:tracePt t="31790" x="768350" y="2482850"/>
          <p14:tracePt t="31805" x="749300" y="2489200"/>
          <p14:tracePt t="31822" x="717550" y="2482850"/>
          <p14:tracePt t="31841" x="704850" y="2476500"/>
          <p14:tracePt t="31855" x="685800" y="2463800"/>
          <p14:tracePt t="31871" x="673100" y="2457450"/>
          <p14:tracePt t="31888" x="666750" y="2451100"/>
          <p14:tracePt t="31906" x="647700" y="2438400"/>
          <p14:tracePt t="31906" x="635000" y="2425700"/>
          <p14:tracePt t="31934" x="628650" y="2413000"/>
          <p14:tracePt t="31942" x="615950" y="2381250"/>
          <p14:tracePt t="31957" x="609600" y="2349500"/>
          <p14:tracePt t="31957" x="609600" y="2330450"/>
          <p14:tracePt t="31979" x="603250" y="2292350"/>
          <p14:tracePt t="31994" x="603250" y="2260600"/>
          <p14:tracePt t="32008" x="603250" y="2228850"/>
          <p14:tracePt t="32023" x="609600" y="2197100"/>
          <p14:tracePt t="32039" x="622300" y="2171700"/>
          <p14:tracePt t="32057" x="635000" y="2133600"/>
          <p14:tracePt t="32057" x="647700" y="2120900"/>
          <p14:tracePt t="32084" x="654050" y="2114550"/>
          <p14:tracePt t="32092" x="666750" y="2101850"/>
          <p14:tracePt t="32107" x="685800" y="2089150"/>
          <p14:tracePt t="32107" x="692150" y="2082800"/>
          <p14:tracePt t="32128" x="717550" y="2076450"/>
          <p14:tracePt t="32144" x="736600" y="2063750"/>
          <p14:tracePt t="32157" x="762000" y="2063750"/>
          <p14:tracePt t="32173" x="781050" y="2063750"/>
          <p14:tracePt t="32190" x="800100" y="2063750"/>
          <p14:tracePt t="32206" x="831850" y="2070100"/>
          <p14:tracePt t="32206" x="844550" y="2076450"/>
          <p14:tracePt t="32233" x="850900" y="2076450"/>
          <p14:tracePt t="32242" x="869950" y="2089150"/>
          <p14:tracePt t="32257" x="895350" y="2095500"/>
          <p14:tracePt t="32257" x="901700" y="2101850"/>
          <p14:tracePt t="32279" x="920750" y="2114550"/>
          <p14:tracePt t="32294" x="939800" y="2120900"/>
          <p14:tracePt t="32307" x="958850" y="2133600"/>
          <p14:tracePt t="32324" x="971550" y="2146300"/>
          <p14:tracePt t="32339" x="984250" y="2159000"/>
          <p14:tracePt t="32356" x="996950" y="2190750"/>
          <p14:tracePt t="32356" x="996950" y="2203450"/>
          <p14:tracePt t="32384" x="996950" y="2228850"/>
          <p14:tracePt t="32399" x="1003300" y="2247900"/>
          <p14:tracePt t="32407" x="1003300" y="2273300"/>
          <p14:tracePt t="32407" x="1003300" y="2292350"/>
          <p14:tracePt t="32429" x="996950" y="2317750"/>
          <p14:tracePt t="32443" x="996950" y="2330450"/>
          <p14:tracePt t="32457" x="996950" y="2349500"/>
          <p14:tracePt t="32473" x="990600" y="2362200"/>
          <p14:tracePt t="32489" x="990600" y="2381250"/>
          <p14:tracePt t="32506" x="977900" y="2406650"/>
          <p14:tracePt t="32506" x="971550" y="2419350"/>
          <p14:tracePt t="32535" x="965200" y="2425700"/>
          <p14:tracePt t="32535" x="958850" y="2432050"/>
          <p14:tracePt t="32548" x="952500" y="2438400"/>
          <p14:tracePt t="32558" x="933450" y="2451100"/>
          <p14:tracePt t="32558" x="927100" y="2451100"/>
          <p14:tracePt t="32580" x="908050" y="2463800"/>
          <p14:tracePt t="32596" x="889000" y="2463800"/>
          <p14:tracePt t="32608" x="869950" y="2470150"/>
          <p14:tracePt t="32625" x="850900" y="2470150"/>
          <p14:tracePt t="32639" x="825500" y="2470150"/>
          <p14:tracePt t="32656" x="800100" y="2470150"/>
          <p14:tracePt t="32656" x="787400" y="2470150"/>
          <p14:tracePt t="32656" x="774700" y="2470150"/>
          <p14:tracePt t="32685" x="762000" y="2463800"/>
          <p14:tracePt t="32693" x="736600" y="2457450"/>
          <p14:tracePt t="32707" x="711200" y="2451100"/>
          <p14:tracePt t="32723" x="692150" y="2444750"/>
          <p14:tracePt t="32723" x="679450" y="2438400"/>
          <p14:tracePt t="32744" x="654050" y="2425700"/>
          <p14:tracePt t="32757" x="635000" y="2413000"/>
          <p14:tracePt t="32772" x="615950" y="2393950"/>
          <p14:tracePt t="32788" x="596900" y="2374900"/>
          <p14:tracePt t="32805" x="584200" y="2349500"/>
          <p14:tracePt t="32822" x="571500" y="2311400"/>
          <p14:tracePt t="32822" x="571500" y="2298700"/>
          <p14:tracePt t="32849" x="571500" y="2286000"/>
          <p14:tracePt t="32873" x="577850" y="2273300"/>
          <p14:tracePt t="32880" x="584200" y="2254250"/>
          <p14:tracePt t="32888" x="615950" y="2197100"/>
          <p14:tracePt t="32908" x="641350" y="2171700"/>
          <p14:tracePt t="32924" x="673100" y="2146300"/>
          <p14:tracePt t="32939" x="711200" y="2120900"/>
          <p14:tracePt t="32957" x="755650" y="2101850"/>
          <p14:tracePt t="32973" x="812800" y="2089150"/>
          <p14:tracePt t="32993" x="850900" y="2089150"/>
          <p14:tracePt t="33007" x="882650" y="2089150"/>
          <p14:tracePt t="33022" x="927100" y="2108200"/>
          <p14:tracePt t="33044" x="946150" y="2127250"/>
          <p14:tracePt t="33060" x="965200" y="2146300"/>
          <p14:tracePt t="33074" x="984250" y="2171700"/>
          <p14:tracePt t="33090" x="996950" y="2190750"/>
          <p14:tracePt t="33106" x="1009650" y="2209800"/>
          <p14:tracePt t="33122" x="1035050" y="2241550"/>
          <p14:tracePt t="33142" x="1047750" y="2254250"/>
          <p14:tracePt t="33157" x="1054100" y="2266950"/>
          <p14:tracePt t="33173" x="1060450" y="2279650"/>
          <p14:tracePt t="33191" x="1060450" y="2292350"/>
          <p14:tracePt t="33209" x="1041400" y="2298700"/>
          <p14:tracePt t="33250" x="0" y="0"/>
        </p14:tracePtLst>
        <p14:tracePtLst>
          <p14:tracePt t="34814" x="2133600" y="2438400"/>
          <p14:tracePt t="34824" x="2146300" y="2438400"/>
          <p14:tracePt t="34830" x="2165350" y="2438400"/>
          <p14:tracePt t="34838" x="2190750" y="2438400"/>
          <p14:tracePt t="34854" x="2216150" y="2438400"/>
          <p14:tracePt t="34854" x="2228850" y="2438400"/>
          <p14:tracePt t="34874" x="2260600" y="2444750"/>
          <p14:tracePt t="34888" x="2292350" y="2444750"/>
          <p14:tracePt t="34904" x="2324100" y="2444750"/>
          <p14:tracePt t="34920" x="2349500" y="2451100"/>
          <p14:tracePt t="34938" x="2374900" y="2451100"/>
          <p14:tracePt t="34954" x="2413000" y="2451100"/>
          <p14:tracePt t="34973" x="2438400" y="2457450"/>
          <p14:tracePt t="34987" x="2470150" y="2457450"/>
          <p14:tracePt t="35004" x="2495550" y="2457450"/>
          <p14:tracePt t="35004" x="2501900" y="2457450"/>
          <p14:tracePt t="35024" x="2527300" y="2463800"/>
          <p14:tracePt t="35038" x="2552700" y="2463800"/>
          <p14:tracePt t="35054" x="2578100" y="2463800"/>
          <p14:tracePt t="35070" x="2603500" y="2470150"/>
          <p14:tracePt t="35087" x="2628900" y="2470150"/>
          <p14:tracePt t="35103" x="2667000" y="2476500"/>
          <p14:tracePt t="35123" x="2692400" y="2476500"/>
          <p14:tracePt t="35137" x="2711450" y="2470150"/>
          <p14:tracePt t="35154" x="2736850" y="2470150"/>
          <p14:tracePt t="35154" x="2749550" y="2470150"/>
          <p14:tracePt t="35174" x="2768600" y="2476500"/>
          <p14:tracePt t="35188" x="2794000" y="2476500"/>
          <p14:tracePt t="35204" x="2819400" y="2476500"/>
          <p14:tracePt t="35220" x="2844800" y="2476500"/>
          <p14:tracePt t="35237" x="2863850" y="2476500"/>
          <p14:tracePt t="35254" x="2901950" y="2482850"/>
          <p14:tracePt t="35273" x="2927350" y="2489200"/>
          <p14:tracePt t="35288" x="2952750" y="2489200"/>
          <p14:tracePt t="35305" x="2984500" y="2495550"/>
          <p14:tracePt t="35327" x="3009900" y="2495550"/>
          <p14:tracePt t="35341" x="3028950" y="2495550"/>
          <p14:tracePt t="35356" x="3054350" y="2501900"/>
          <p14:tracePt t="35372" x="3079750" y="2501900"/>
          <p14:tracePt t="35388" x="3117850" y="2508250"/>
          <p14:tracePt t="35388" x="3130550" y="2508250"/>
          <p14:tracePt t="35418" x="3136900" y="2508250"/>
          <p14:tracePt t="35425" x="3162300" y="2508250"/>
          <p14:tracePt t="35425" x="3175000" y="2508250"/>
          <p14:tracePt t="35446" x="3187700" y="2508250"/>
          <p14:tracePt t="35455" x="3225800" y="2508250"/>
          <p14:tracePt t="35477" x="3257550" y="2508250"/>
          <p14:tracePt t="35491" x="3282950" y="2508250"/>
          <p14:tracePt t="35505" x="3308350" y="2508250"/>
          <p14:tracePt t="35522" x="3333750" y="2508250"/>
          <p14:tracePt t="35538" x="3365500" y="2508250"/>
          <p14:tracePt t="35555" x="3416300" y="2508250"/>
          <p14:tracePt t="35555" x="3435350" y="2508250"/>
          <p14:tracePt t="35583" x="3473450" y="2514600"/>
          <p14:tracePt t="35597" x="3486150" y="2514600"/>
          <p14:tracePt t="35597" x="3505200" y="2514600"/>
          <p14:tracePt t="35612" x="3543300" y="2514600"/>
          <p14:tracePt t="35626" x="3568700" y="2514600"/>
          <p14:tracePt t="35641" x="3594100" y="2514600"/>
          <p14:tracePt t="35656" x="3625850" y="2514600"/>
          <p14:tracePt t="35672" x="3651250" y="2514600"/>
          <p14:tracePt t="35688" x="3683000" y="2508250"/>
          <p14:tracePt t="35705" x="3746500" y="2508250"/>
          <p14:tracePt t="35733" x="3765550" y="2501900"/>
          <p14:tracePt t="35740" x="3797300" y="2495550"/>
          <p14:tracePt t="35740" x="3816350" y="2495550"/>
          <p14:tracePt t="35762" x="3848100" y="2489200"/>
          <p14:tracePt t="35777" x="3879850" y="2482850"/>
          <p14:tracePt t="35791" x="3911600" y="2476500"/>
          <p14:tracePt t="35805" x="3943350" y="2476500"/>
          <p14:tracePt t="35822" x="3968750" y="2470150"/>
          <p14:tracePt t="35839" x="4000500" y="2470150"/>
          <p14:tracePt t="35855" x="4044950" y="2463800"/>
          <p14:tracePt t="35884" x="4057650" y="2463800"/>
          <p14:tracePt t="35890" x="4083050" y="2463800"/>
          <p14:tracePt t="35906" x="4114800" y="2463800"/>
          <p14:tracePt t="35928" x="4140200" y="2463800"/>
          <p14:tracePt t="35942" x="4165600" y="2463800"/>
          <p14:tracePt t="35957" x="4191000" y="2463800"/>
          <p14:tracePt t="35972" x="4203700" y="2470150"/>
          <p14:tracePt t="35988" x="4229100" y="2470150"/>
          <p14:tracePt t="36005" x="4273550" y="2470150"/>
          <p14:tracePt t="36033" x="4286250" y="2470150"/>
          <p14:tracePt t="36040" x="4311650" y="2476500"/>
          <p14:tracePt t="36056" x="4337050" y="2476500"/>
          <p14:tracePt t="36056" x="4349750" y="2476500"/>
          <p14:tracePt t="36078" x="4368800" y="2476500"/>
          <p14:tracePt t="36093" x="4387850" y="2482850"/>
          <p14:tracePt t="36106" x="4413250" y="2482850"/>
          <p14:tracePt t="36122" x="4432300" y="2489200"/>
          <p14:tracePt t="36138" x="4451350" y="2495550"/>
          <p14:tracePt t="36155" x="4489450" y="2501900"/>
          <p14:tracePt t="36155" x="4495800" y="2501900"/>
          <p14:tracePt t="36182" x="4508500" y="2501900"/>
          <p14:tracePt t="36190" x="4527550" y="2501900"/>
          <p14:tracePt t="36205" x="4546600" y="2501900"/>
          <p14:tracePt t="36205" x="4559300" y="2501900"/>
          <p14:tracePt t="36228" x="4578350" y="2508250"/>
          <p14:tracePt t="36244" x="4597400" y="2508250"/>
          <p14:tracePt t="36256" x="4616450" y="2508250"/>
          <p14:tracePt t="36272" x="4641850" y="2508250"/>
          <p14:tracePt t="36288" x="4660900" y="2508250"/>
          <p14:tracePt t="36304" x="4686300" y="2508250"/>
          <p14:tracePt t="36326" x="4705350" y="2508250"/>
          <p14:tracePt t="36341" x="4724400" y="2508250"/>
          <p14:tracePt t="36355" x="4737100" y="2508250"/>
          <p14:tracePt t="36355" x="4743450" y="2508250"/>
          <p14:tracePt t="36377" x="4762500" y="2508250"/>
          <p14:tracePt t="36393" x="4775200" y="2508250"/>
          <p14:tracePt t="36407" x="4781550" y="2514600"/>
          <p14:tracePt t="36422" x="4794250" y="2514600"/>
          <p14:tracePt t="36439" x="4806950" y="2514600"/>
          <p14:tracePt t="36454" x="4819650" y="2514600"/>
          <p14:tracePt t="36479" x="4826000" y="2514600"/>
          <p14:tracePt t="36506" x="4832350" y="2514600"/>
          <p14:tracePt t="36557" x="4838700" y="2514600"/>
          <p14:tracePt t="36602" x="4838700" y="2520950"/>
          <p14:tracePt t="36665" x="4845050" y="2514600"/>
          <p14:tracePt t="36665" x="4845050" y="2508250"/>
          <p14:tracePt t="36691" x="0" y="0"/>
        </p14:tracePtLst>
        <p14:tracePtLst>
          <p14:tracePt t="37517" x="5632450" y="2463800"/>
          <p14:tracePt t="37525" x="5645150" y="2457450"/>
          <p14:tracePt t="37537" x="5664200" y="2457450"/>
          <p14:tracePt t="37540" x="5702300" y="2457450"/>
          <p14:tracePt t="37554" x="5734050" y="2463800"/>
          <p14:tracePt t="37570" x="5772150" y="2463800"/>
          <p14:tracePt t="37588" x="5822950" y="2463800"/>
          <p14:tracePt t="37608" x="5861050" y="2463800"/>
          <p14:tracePt t="37622" x="5905500" y="2463800"/>
          <p14:tracePt t="37637" x="5943600" y="2463800"/>
          <p14:tracePt t="37654" x="5975350" y="2463800"/>
          <p14:tracePt t="37671" x="6026150" y="2470150"/>
          <p14:tracePt t="37671" x="6038850" y="2470150"/>
          <p14:tracePt t="37698" x="6051550" y="2470150"/>
          <p14:tracePt t="37706" x="6083300" y="2470150"/>
          <p14:tracePt t="37722" x="6108700" y="2476500"/>
          <p14:tracePt t="37737" x="6153150" y="2470150"/>
          <p14:tracePt t="37758" x="6184900" y="2463800"/>
          <p14:tracePt t="37772" x="6216650" y="2463800"/>
          <p14:tracePt t="37787" x="6242050" y="2457450"/>
          <p14:tracePt t="37804" x="6273800" y="2457450"/>
          <p14:tracePt t="37821" x="6305550" y="2457450"/>
          <p14:tracePt t="37837" x="6343650" y="2451100"/>
          <p14:tracePt t="37837" x="6362700" y="2451100"/>
          <p14:tracePt t="37864" x="6375400" y="2451100"/>
          <p14:tracePt t="37872" x="6400800" y="2451100"/>
          <p14:tracePt t="37872" x="6413500" y="2444750"/>
          <p14:tracePt t="37894" x="6438900" y="2444750"/>
          <p14:tracePt t="37908" x="6464300" y="2444750"/>
          <p14:tracePt t="37922" x="6489700" y="2444750"/>
          <p14:tracePt t="37938" x="6515100" y="2444750"/>
          <p14:tracePt t="37954" x="6534150" y="2444750"/>
          <p14:tracePt t="37971" x="6553200" y="2444750"/>
          <p14:tracePt t="37971" x="6578600" y="2444750"/>
          <p14:tracePt t="37999" x="6597650" y="2444750"/>
          <p14:tracePt t="38016" x="6610350" y="2451100"/>
          <p14:tracePt t="38022" x="6635750" y="2451100"/>
          <p14:tracePt t="38037" x="6667500" y="2451100"/>
          <p14:tracePt t="38061" x="6692900" y="2457450"/>
          <p14:tracePt t="38074" x="6711950" y="2457450"/>
          <p14:tracePt t="38089" x="6737350" y="2463800"/>
          <p14:tracePt t="38103" x="6756400" y="2463800"/>
          <p14:tracePt t="38121" x="6781800" y="2463800"/>
          <p14:tracePt t="38137" x="6832600" y="2470150"/>
          <p14:tracePt t="38165" x="6845300" y="2470150"/>
          <p14:tracePt t="38171" x="6870700" y="2470150"/>
          <p14:tracePt t="38188" x="6896100" y="2476500"/>
          <p14:tracePt t="38203" x="6927850" y="2476500"/>
          <p14:tracePt t="38224" x="6953250" y="2476500"/>
          <p14:tracePt t="38238" x="6978650" y="2482850"/>
          <p14:tracePt t="38254" x="7004050" y="2482850"/>
          <p14:tracePt t="38271" x="7029450" y="2482850"/>
          <p14:tracePt t="38286" x="7080250" y="2489200"/>
          <p14:tracePt t="38314" x="7092950" y="2489200"/>
          <p14:tracePt t="38321" x="7118350" y="2489200"/>
          <p14:tracePt t="38337" x="7150100" y="2489200"/>
          <p14:tracePt t="38337" x="7169150" y="2489200"/>
          <p14:tracePt t="38362" x="7200900" y="2489200"/>
          <p14:tracePt t="38375" x="7239000" y="2489200"/>
          <p14:tracePt t="38388" x="7270750" y="2489200"/>
          <p14:tracePt t="38403" x="7302500" y="2482850"/>
          <p14:tracePt t="38421" x="7340600" y="2482850"/>
          <p14:tracePt t="38438" x="7397750" y="2476500"/>
          <p14:tracePt t="38438" x="7410450" y="2470150"/>
          <p14:tracePt t="38466" x="7429500" y="2470150"/>
          <p14:tracePt t="38471" x="7461250" y="2470150"/>
          <p14:tracePt t="38488" x="7486650" y="2470150"/>
          <p14:tracePt t="38488" x="7505700" y="2470150"/>
          <p14:tracePt t="38511" x="7537450" y="2470150"/>
          <p14:tracePt t="38524" x="7569200" y="2470150"/>
          <p14:tracePt t="38539" x="7600950" y="2470150"/>
          <p14:tracePt t="38554" x="7632700" y="2470150"/>
          <p14:tracePt t="38570" x="7670800" y="2463800"/>
          <p14:tracePt t="38587" x="7721600" y="2463800"/>
          <p14:tracePt t="38587" x="7740650" y="2463800"/>
          <p14:tracePt t="38616" x="7759700" y="2463800"/>
          <p14:tracePt t="38621" x="7797800" y="2457450"/>
          <p14:tracePt t="38638" x="7842250" y="2457450"/>
          <p14:tracePt t="38638" x="7861300" y="2451100"/>
          <p14:tracePt t="38660" x="7905750" y="2444750"/>
          <p14:tracePt t="38675" x="7950200" y="2444750"/>
          <p14:tracePt t="38688" x="7994650" y="2444750"/>
          <p14:tracePt t="38703" x="8032750" y="2438400"/>
          <p14:tracePt t="38720" x="8077200" y="2438400"/>
          <p14:tracePt t="38737" x="8134350" y="2438400"/>
          <p14:tracePt t="38737" x="8159750" y="2438400"/>
          <p14:tracePt t="38765" x="8178800" y="2438400"/>
          <p14:tracePt t="38765" x="8197850" y="2432050"/>
          <p14:tracePt t="38780" x="8223250" y="2432050"/>
          <p14:tracePt t="38787" x="8261350" y="2432050"/>
          <p14:tracePt t="38787" x="8280400" y="2425700"/>
          <p14:tracePt t="38809" x="8318500" y="2425700"/>
          <p14:tracePt t="38825" x="8350250" y="2425700"/>
          <p14:tracePt t="38839" x="8382000" y="2425700"/>
          <p14:tracePt t="38854" x="8413750" y="2425700"/>
          <p14:tracePt t="38870" x="8439150" y="2425700"/>
          <p14:tracePt t="38887" x="8464550" y="2425700"/>
          <p14:tracePt t="38887" x="8477250" y="2425700"/>
          <p14:tracePt t="38887" x="8483600" y="2425700"/>
          <p14:tracePt t="38916" x="8496300" y="2419350"/>
          <p14:tracePt t="38923" x="8509000" y="2419350"/>
          <p14:tracePt t="38974" x="0" y="0"/>
        </p14:tracePtLst>
        <p14:tracePtLst>
          <p14:tracePt t="40003" x="1295400" y="2844800"/>
          <p14:tracePt t="40013" x="1308100" y="2844800"/>
          <p14:tracePt t="40019" x="1320800" y="2844800"/>
          <p14:tracePt t="40021" x="1358900" y="2844800"/>
          <p14:tracePt t="40037" x="1397000" y="2838450"/>
          <p14:tracePt t="40052" x="1435100" y="2832100"/>
          <p14:tracePt t="40069" x="1479550" y="2825750"/>
          <p14:tracePt t="40085" x="1524000" y="2819400"/>
          <p14:tracePt t="40102" x="1568450" y="2813050"/>
          <p14:tracePt t="40118" x="1638300" y="2806700"/>
          <p14:tracePt t="40138" x="1689100" y="2806700"/>
          <p14:tracePt t="40152" x="1739900" y="2800350"/>
          <p14:tracePt t="40169" x="1822450" y="2781300"/>
          <p14:tracePt t="40188" x="1873250" y="2774950"/>
          <p14:tracePt t="40202" x="1917700" y="2762250"/>
          <p14:tracePt t="40218" x="1962150" y="2762250"/>
          <p14:tracePt t="40236" x="2006600" y="2762250"/>
          <p14:tracePt t="40252" x="2044700" y="2762250"/>
          <p14:tracePt t="40268" x="2108200" y="2762250"/>
          <p14:tracePt t="40288" x="2152650" y="2762250"/>
          <p14:tracePt t="40305" x="2197100" y="2762250"/>
          <p14:tracePt t="40321" x="2254250" y="2762250"/>
          <p14:tracePt t="40341" x="2298700" y="2762250"/>
          <p14:tracePt t="40356" x="2330450" y="2774950"/>
          <p14:tracePt t="40371" x="2368550" y="2781300"/>
          <p14:tracePt t="40387" x="2406650" y="2781300"/>
          <p14:tracePt t="40404" x="2463800" y="2787650"/>
          <p14:tracePt t="40425" x="2508250" y="2787650"/>
          <p14:tracePt t="40448" x="2527300" y="2787650"/>
          <p14:tracePt t="40454" x="2559050" y="2787650"/>
          <p14:tracePt t="40470" x="2609850" y="2794000"/>
          <p14:tracePt t="40494" x="2628900" y="2800350"/>
          <p14:tracePt t="40503" x="2641600" y="2800350"/>
          <p14:tracePt t="40520" x="2679700" y="2806700"/>
          <p14:tracePt t="40536" x="2711450" y="2806700"/>
          <p14:tracePt t="40554" x="2762250" y="2806700"/>
          <p14:tracePt t="40554" x="2774950" y="2813050"/>
          <p14:tracePt t="40582" x="2787650" y="2813050"/>
          <p14:tracePt t="40590" x="2813050" y="2813050"/>
          <p14:tracePt t="40605" x="2838450" y="2813050"/>
          <p14:tracePt t="40605" x="2851150" y="2813050"/>
          <p14:tracePt t="40626" x="2870200" y="2813050"/>
          <p14:tracePt t="40643" x="2895600" y="2813050"/>
          <p14:tracePt t="40656" x="2921000" y="2813050"/>
          <p14:tracePt t="40671" x="2946400" y="2819400"/>
          <p14:tracePt t="40686" x="2971800" y="2819400"/>
          <p14:tracePt t="40703" x="2990850" y="2819400"/>
          <p14:tracePt t="40703" x="3003550" y="2819400"/>
          <p14:tracePt t="40703" x="3016250" y="2819400"/>
          <p14:tracePt t="40731" x="3028950" y="2819400"/>
          <p14:tracePt t="40739" x="3048000" y="2819400"/>
          <p14:tracePt t="40739" x="3060700" y="2819400"/>
          <p14:tracePt t="40761" x="3073400" y="2825750"/>
          <p14:tracePt t="40769" x="3111500" y="2825750"/>
          <p14:tracePt t="40793" x="3136900" y="2825750"/>
          <p14:tracePt t="40807" x="3162300" y="2832100"/>
          <p14:tracePt t="40821" x="3187700" y="2832100"/>
          <p14:tracePt t="40837" x="3213100" y="2838450"/>
          <p14:tracePt t="40853" x="3244850" y="2838450"/>
          <p14:tracePt t="40853" x="3257550" y="2844800"/>
          <p14:tracePt t="40853" x="3270250" y="2844800"/>
          <p14:tracePt t="40881" x="3289300" y="2844800"/>
          <p14:tracePt t="40890" x="3321050" y="2844800"/>
          <p14:tracePt t="40905" x="3346450" y="2851150"/>
          <p14:tracePt t="40920" x="3403600" y="2851150"/>
          <p14:tracePt t="40942" x="3435350" y="2857500"/>
          <p14:tracePt t="40956" x="3473450" y="2857500"/>
          <p14:tracePt t="40970" x="3505200" y="2863850"/>
          <p14:tracePt t="40987" x="3536950" y="2870200"/>
          <p14:tracePt t="41003" x="3568700" y="2870200"/>
          <p14:tracePt t="41003" x="3587750" y="2870200"/>
          <p14:tracePt t="41025" x="3619500" y="2876550"/>
          <p14:tracePt t="41040" x="3676650" y="2876550"/>
          <p14:tracePt t="41063" x="3695700" y="2876550"/>
          <p14:tracePt t="41070" x="3752850" y="2876550"/>
          <p14:tracePt t="41091" x="3790950" y="2876550"/>
          <p14:tracePt t="41106" x="3829050" y="2882900"/>
          <p14:tracePt t="41120" x="3860800" y="2882900"/>
          <p14:tracePt t="41137" x="3892550" y="2882900"/>
          <p14:tracePt t="41153" x="3924300" y="2882900"/>
          <p14:tracePt t="41170" x="3975100" y="2889250"/>
          <p14:tracePt t="41170" x="3994150" y="2889250"/>
          <p14:tracePt t="41198" x="4025900" y="2889250"/>
          <p14:tracePt t="41213" x="4057650" y="2889250"/>
          <p14:tracePt t="41227" x="4089400" y="2889250"/>
          <p14:tracePt t="41241" x="4114800" y="2895600"/>
          <p14:tracePt t="41257" x="4146550" y="2895600"/>
          <p14:tracePt t="41270" x="4178300" y="2901950"/>
          <p14:tracePt t="41286" x="4197350" y="2901950"/>
          <p14:tracePt t="41303" x="4229100" y="2908300"/>
          <p14:tracePt t="41319" x="4267200" y="2908300"/>
          <p14:tracePt t="41319" x="4279900" y="2914650"/>
          <p14:tracePt t="41348" x="4305300" y="2914650"/>
          <p14:tracePt t="41363" x="4318000" y="2914650"/>
          <p14:tracePt t="41370" x="4343400" y="2921000"/>
          <p14:tracePt t="41386" x="4375150" y="2914650"/>
          <p14:tracePt t="41408" x="4400550" y="2914650"/>
          <p14:tracePt t="41422" x="4425950" y="2914650"/>
          <p14:tracePt t="41436" x="4445000" y="2914650"/>
          <p14:tracePt t="41453" x="4464050" y="2914650"/>
          <p14:tracePt t="41470" x="4495800" y="2908300"/>
          <p14:tracePt t="41470" x="4508500" y="2908300"/>
          <p14:tracePt t="41499" x="4514850" y="2908300"/>
          <p14:tracePt t="41507" x="4533900" y="2908300"/>
          <p14:tracePt t="41521" x="4559300" y="2908300"/>
          <p14:tracePt t="41536" x="4584700" y="2901950"/>
          <p14:tracePt t="41558" x="4597400" y="2901950"/>
          <p14:tracePt t="41571" x="4610100" y="2901950"/>
          <p14:tracePt t="41586" x="4616450" y="2901950"/>
          <p14:tracePt t="41603" x="4629150" y="2901950"/>
          <p14:tracePt t="41620" x="4635500" y="2908300"/>
          <p14:tracePt t="41620" x="4641850" y="2908300"/>
          <p14:tracePt t="41656" x="4648200" y="2908300"/>
          <p14:tracePt t="41672" x="4654550" y="2908300"/>
          <p14:tracePt t="41678" x="4660900" y="2908300"/>
          <p14:tracePt t="41686" x="4667250" y="2908300"/>
          <p14:tracePt t="41703" x="4673600" y="2908300"/>
          <p14:tracePt t="41718" x="4679950" y="2908300"/>
          <p14:tracePt t="41755" x="4686300" y="2908300"/>
          <p14:tracePt t="41775" x="4692650" y="2908300"/>
          <p14:tracePt t="41791" x="4699000" y="2901950"/>
          <p14:tracePt t="41806" x="4705350" y="2901950"/>
          <p14:tracePt t="41813" x="4711700" y="2901950"/>
          <p14:tracePt t="41819" x="4718050" y="2901950"/>
          <p14:tracePt t="41836" x="4724400" y="2901950"/>
          <p14:tracePt t="41873" x="4730750" y="2901950"/>
          <p14:tracePt t="41992" x="4730750" y="2908300"/>
          <p14:tracePt t="42000" x="4737100" y="2908300"/>
          <p14:tracePt t="42012" x="4743450" y="2914650"/>
          <p14:tracePt t="42020" x="4749800" y="2921000"/>
          <p14:tracePt t="42057" x="0" y="0"/>
        </p14:tracePtLst>
        <p14:tracePtLst>
          <p14:tracePt t="42691" x="5219700" y="2882900"/>
          <p14:tracePt t="42698" x="5232400" y="2882900"/>
          <p14:tracePt t="42703" x="5245100" y="2882900"/>
          <p14:tracePt t="42709" x="5257800" y="2882900"/>
          <p14:tracePt t="42719" x="5289550" y="2882900"/>
          <p14:tracePt t="42734" x="5321300" y="2882900"/>
          <p14:tracePt t="42750" x="5372100" y="2882900"/>
          <p14:tracePt t="42770" x="5410200" y="2882900"/>
          <p14:tracePt t="42784" x="5441950" y="2882900"/>
          <p14:tracePt t="42801" x="5473700" y="2882900"/>
          <p14:tracePt t="42816" x="5511800" y="2882900"/>
          <p14:tracePt t="42833" x="5543550" y="2882900"/>
          <p14:tracePt t="42851" x="5594350" y="2882900"/>
          <p14:tracePt t="42870" x="5626100" y="2882900"/>
          <p14:tracePt t="42885" x="5657850" y="2882900"/>
          <p14:tracePt t="42900" x="5715000" y="2876550"/>
          <p14:tracePt t="42921" x="5740400" y="2876550"/>
          <p14:tracePt t="42936" x="5772150" y="2876550"/>
          <p14:tracePt t="42951" x="5803900" y="2876550"/>
          <p14:tracePt t="42968" x="5829300" y="2876550"/>
          <p14:tracePt t="42985" x="5861050" y="2876550"/>
          <p14:tracePt t="43001" x="5899150" y="2876550"/>
          <p14:tracePt t="43020" x="5924550" y="2876550"/>
          <p14:tracePt t="43034" x="5949950" y="2876550"/>
          <p14:tracePt t="43051" x="5994400" y="2876550"/>
          <p14:tracePt t="43071" x="6019800" y="2876550"/>
          <p14:tracePt t="43085" x="6045200" y="2876550"/>
          <p14:tracePt t="43101" x="6076950" y="2876550"/>
          <p14:tracePt t="43118" x="6108700" y="2876550"/>
          <p14:tracePt t="43134" x="6134100" y="2876550"/>
          <p14:tracePt t="43151" x="6184900" y="2876550"/>
          <p14:tracePt t="43168" x="6210300" y="2876550"/>
          <p14:tracePt t="43184" x="6242050" y="2870200"/>
          <p14:tracePt t="43201" x="6280150" y="2870200"/>
          <p14:tracePt t="43221" x="6311900" y="2863850"/>
          <p14:tracePt t="43235" x="6343650" y="2863850"/>
          <p14:tracePt t="43251" x="6369050" y="2863850"/>
          <p14:tracePt t="43268" x="6400800" y="2857500"/>
          <p14:tracePt t="43284" x="6426200" y="2857500"/>
          <p14:tracePt t="43301" x="6470650" y="2851150"/>
          <p14:tracePt t="43321" x="6496050" y="2851150"/>
          <p14:tracePt t="43335" x="6521450" y="2851150"/>
          <p14:tracePt t="43351" x="6559550" y="2851150"/>
          <p14:tracePt t="43372" x="6584950" y="2851150"/>
          <p14:tracePt t="43384" x="6616700" y="2851150"/>
          <p14:tracePt t="43402" x="6642100" y="2844800"/>
          <p14:tracePt t="43419" x="6667500" y="2844800"/>
          <p14:tracePt t="43437" x="6692900" y="2838450"/>
          <p14:tracePt t="43452" x="6731000" y="2838450"/>
          <p14:tracePt t="43452" x="6743700" y="2838450"/>
          <p14:tracePt t="43481" x="6762750" y="2838450"/>
          <p14:tracePt t="43493" x="6788150" y="2844800"/>
          <p14:tracePt t="43510" x="6813550" y="2844800"/>
          <p14:tracePt t="43524" x="6832600" y="2844800"/>
          <p14:tracePt t="43539" x="6845300" y="2844800"/>
          <p14:tracePt t="43539" x="6858000" y="2844800"/>
          <p14:tracePt t="43572" x="6870700" y="2844800"/>
          <p14:tracePt t="43572" x="6877050" y="2844800"/>
          <p14:tracePt t="43586" x="6889750" y="2844800"/>
          <p14:tracePt t="43586" x="6902450" y="2844800"/>
          <p14:tracePt t="43600" x="6921500" y="2844800"/>
          <p14:tracePt t="43614" x="6934200" y="2844800"/>
          <p14:tracePt t="43623" x="6953250" y="2844800"/>
          <p14:tracePt t="43623" x="6959600" y="2851150"/>
          <p14:tracePt t="43645" x="6972300" y="2851150"/>
          <p14:tracePt t="43653" x="6991350" y="2851150"/>
          <p14:tracePt t="43653" x="6997700" y="2851150"/>
          <p14:tracePt t="43674" x="7023100" y="2857500"/>
          <p14:tracePt t="43689" x="7042150" y="2857500"/>
          <p14:tracePt t="43703" x="7067550" y="2857500"/>
          <p14:tracePt t="43719" x="7086600" y="2857500"/>
          <p14:tracePt t="43737" x="7112000" y="2863850"/>
          <p14:tracePt t="43753" x="7143750" y="2863850"/>
          <p14:tracePt t="43753" x="7156450" y="2863850"/>
          <p14:tracePt t="43780" x="7169150" y="2863850"/>
          <p14:tracePt t="43787" x="7194550" y="2863850"/>
          <p14:tracePt t="43803" x="7239000" y="2857500"/>
          <p14:tracePt t="43825" x="7270750" y="2857500"/>
          <p14:tracePt t="43840" x="7296150" y="2851150"/>
          <p14:tracePt t="43854" x="7321550" y="2851150"/>
          <p14:tracePt t="43868" x="7346950" y="2851150"/>
          <p14:tracePt t="43885" x="7372350" y="2851150"/>
          <p14:tracePt t="43902" x="7410450" y="2844800"/>
          <p14:tracePt t="43902" x="7423150" y="2844800"/>
          <p14:tracePt t="43931" x="7435850" y="2838450"/>
          <p14:tracePt t="43937" x="7461250" y="2838450"/>
          <p14:tracePt t="43952" x="7486650" y="2832100"/>
          <p14:tracePt t="43952" x="7499350" y="2832100"/>
          <p14:tracePt t="43975" x="7518400" y="2832100"/>
          <p14:tracePt t="43989" x="7543800" y="2832100"/>
          <p14:tracePt t="44003" x="7562850" y="2832100"/>
          <p14:tracePt t="44019" x="7581900" y="2832100"/>
          <p14:tracePt t="44035" x="7600950" y="2825750"/>
          <p14:tracePt t="44052" x="7632700" y="2825750"/>
          <p14:tracePt t="44052" x="7645400" y="2825750"/>
          <p14:tracePt t="44080" x="7651750" y="2825750"/>
          <p14:tracePt t="44089" x="7670800" y="2819400"/>
          <p14:tracePt t="44103" x="7689850" y="2819400"/>
          <p14:tracePt t="44103" x="7696200" y="2819400"/>
          <p14:tracePt t="44125" x="7715250" y="2825750"/>
          <p14:tracePt t="44139" x="7734300" y="2825750"/>
          <p14:tracePt t="44154" x="7747000" y="2825750"/>
          <p14:tracePt t="44169" x="7766050" y="2825750"/>
          <p14:tracePt t="44185" x="7778750" y="2825750"/>
          <p14:tracePt t="44202" x="7810500" y="2825750"/>
          <p14:tracePt t="44202" x="7816850" y="2825750"/>
          <p14:tracePt t="44230" x="7829550" y="2825750"/>
          <p14:tracePt t="44230" x="7835900" y="2825750"/>
          <p14:tracePt t="44246" x="7848600" y="2825750"/>
          <p14:tracePt t="44253" x="7867650" y="2832100"/>
          <p14:tracePt t="44253" x="7880350" y="2832100"/>
          <p14:tracePt t="44274" x="7899400" y="2832100"/>
          <p14:tracePt t="44289" x="7918450" y="2832100"/>
          <p14:tracePt t="44303" x="7943850" y="2825750"/>
          <p14:tracePt t="44319" x="7969250" y="2825750"/>
          <p14:tracePt t="44335" x="7994650" y="2825750"/>
          <p14:tracePt t="44352" x="8032750" y="2825750"/>
          <p14:tracePt t="44352" x="8045450" y="2825750"/>
          <p14:tracePt t="44380" x="8064500" y="2819400"/>
          <p14:tracePt t="44395" x="8077200" y="2819400"/>
          <p14:tracePt t="44403" x="8102600" y="2819400"/>
          <p14:tracePt t="44403" x="8115300" y="2819400"/>
          <p14:tracePt t="44424" x="8140700" y="2819400"/>
          <p14:tracePt t="44440" x="8159750" y="2819400"/>
          <p14:tracePt t="44454" x="8185150" y="2825750"/>
          <p14:tracePt t="44469" x="8204200" y="2825750"/>
          <p14:tracePt t="44485" x="8229600" y="2825750"/>
          <p14:tracePt t="44501" x="8248650" y="2825750"/>
          <p14:tracePt t="44501" x="8261350" y="2825750"/>
          <p14:tracePt t="44501" x="8274050" y="2825750"/>
          <p14:tracePt t="44531" x="8280400" y="2819400"/>
          <p14:tracePt t="44531" x="8293100" y="2819400"/>
          <p14:tracePt t="44544" x="8318500" y="2819400"/>
          <p14:tracePt t="44561" x="8331200" y="2819400"/>
          <p14:tracePt t="44569" x="8369300" y="2813050"/>
          <p14:tracePt t="44589" x="8388350" y="2813050"/>
          <p14:tracePt t="44607" x="8413750" y="2813050"/>
          <p14:tracePt t="44618" x="8432800" y="2813050"/>
          <p14:tracePt t="44635" x="8445500" y="2806700"/>
          <p14:tracePt t="44652" x="8458200" y="2806700"/>
          <p14:tracePt t="44688" x="0" y="0"/>
        </p14:tracePtLst>
        <p14:tracePtLst>
          <p14:tracePt t="45849" x="1263650" y="3232150"/>
          <p14:tracePt t="45859" x="1270000" y="3232150"/>
          <p14:tracePt t="45867" x="1282700" y="3225800"/>
          <p14:tracePt t="45872" x="1295400" y="3225800"/>
          <p14:tracePt t="45883" x="1339850" y="3232150"/>
          <p14:tracePt t="45902" x="1371600" y="3232150"/>
          <p14:tracePt t="45917" x="1403350" y="3225800"/>
          <p14:tracePt t="45933" x="1441450" y="3219450"/>
          <p14:tracePt t="45949" x="1492250" y="3213100"/>
          <p14:tracePt t="45967" x="1536700" y="3206750"/>
          <p14:tracePt t="45982" x="1574800" y="3194050"/>
          <p14:tracePt t="45999" x="1612900" y="3187700"/>
          <p14:tracePt t="46016" x="1657350" y="3181350"/>
          <p14:tracePt t="46032" x="1714500" y="3168650"/>
          <p14:tracePt t="46052" x="1752600" y="3168650"/>
          <p14:tracePt t="46066" x="1784350" y="3162300"/>
          <p14:tracePt t="46083" x="1822450" y="3155950"/>
          <p14:tracePt t="46099" x="1873250" y="3149600"/>
          <p14:tracePt t="46117" x="1905000" y="3143250"/>
          <p14:tracePt t="46132" x="1936750" y="3136900"/>
          <p14:tracePt t="46149" x="1968500" y="3136900"/>
          <p14:tracePt t="46166" x="2006600" y="3130550"/>
          <p14:tracePt t="46182" x="2044700" y="3136900"/>
          <p14:tracePt t="46202" x="2082800" y="3136900"/>
          <p14:tracePt t="46202" x="2095500" y="3136900"/>
          <p14:tracePt t="46225" x="2114550" y="3136900"/>
          <p14:tracePt t="46233" x="2171700" y="3130550"/>
          <p14:tracePt t="46256" x="2203450" y="3124200"/>
          <p14:tracePt t="46272" x="2235200" y="3124200"/>
          <p14:tracePt t="46285" x="2273300" y="3124200"/>
          <p14:tracePt t="46301" x="2305050" y="3124200"/>
          <p14:tracePt t="46317" x="2336800" y="3130550"/>
          <p14:tracePt t="46317" x="2349500" y="3136900"/>
          <p14:tracePt t="46339" x="2381250" y="3143250"/>
          <p14:tracePt t="46354" x="2438400" y="3149600"/>
          <p14:tracePt t="46376" x="2457450" y="3149600"/>
          <p14:tracePt t="46383" x="2508250" y="3149600"/>
          <p14:tracePt t="46406" x="2546350" y="3149600"/>
          <p14:tracePt t="46421" x="2578100" y="3149600"/>
          <p14:tracePt t="46435" x="2616200" y="3149600"/>
          <p14:tracePt t="46450" x="2647950" y="3155950"/>
          <p14:tracePt t="46467" x="2686050" y="3155950"/>
          <p14:tracePt t="46484" x="2743200" y="3155950"/>
          <p14:tracePt t="46484" x="2755900" y="3155950"/>
          <p14:tracePt t="46510" x="2774950" y="3155950"/>
          <p14:tracePt t="46519" x="2806700" y="3162300"/>
          <p14:tracePt t="46534" x="2857500" y="3168650"/>
          <p14:tracePt t="46556" x="2895600" y="3168650"/>
          <p14:tracePt t="46570" x="2927350" y="3168650"/>
          <p14:tracePt t="46584" x="2959100" y="3168650"/>
          <p14:tracePt t="46619" x="3016250" y="3175000"/>
          <p14:tracePt t="46632" x="3067050" y="3181350"/>
          <p14:tracePt t="46649" x="3086100" y="3187700"/>
          <p14:tracePt t="46654" x="3124200" y="3187700"/>
          <p14:tracePt t="46654" x="3143250" y="3194050"/>
          <p14:tracePt t="46677" x="3162300" y="3194050"/>
          <p14:tracePt t="46684" x="3225800" y="3200400"/>
          <p14:tracePt t="46706" x="3257550" y="3206750"/>
          <p14:tracePt t="46720" x="3295650" y="3206750"/>
          <p14:tracePt t="46734" x="3333750" y="3206750"/>
          <p14:tracePt t="46750" x="3378200" y="3213100"/>
          <p14:tracePt t="46767" x="3416300" y="3213100"/>
          <p14:tracePt t="46783" x="3479800" y="3219450"/>
          <p14:tracePt t="46805" x="3524250" y="3225800"/>
          <p14:tracePt t="46820" x="3568700" y="3225800"/>
          <p14:tracePt t="46834" x="3613150" y="3225800"/>
          <p14:tracePt t="46834" x="3632200" y="3225800"/>
          <p14:tracePt t="46856" x="3676650" y="3232150"/>
          <p14:tracePt t="46873" x="3714750" y="3238500"/>
          <p14:tracePt t="46885" x="3759200" y="3238500"/>
          <p14:tracePt t="46901" x="3803650" y="3238500"/>
          <p14:tracePt t="46917" x="3848100" y="3238500"/>
          <p14:tracePt t="46934" x="3917950" y="3232150"/>
          <p14:tracePt t="46955" x="3962400" y="3238500"/>
          <p14:tracePt t="46955" x="3987800" y="3238500"/>
          <p14:tracePt t="46977" x="4006850" y="3238500"/>
          <p14:tracePt t="46984" x="4044950" y="3232150"/>
          <p14:tracePt t="47000" x="4102100" y="3232150"/>
          <p14:tracePt t="47022" x="4127500" y="3232150"/>
          <p14:tracePt t="47037" x="4159250" y="3232150"/>
          <p14:tracePt t="47050" x="4184650" y="3238500"/>
          <p14:tracePt t="47067" x="4197350" y="3238500"/>
          <p14:tracePt t="47083" x="4210050" y="3238500"/>
          <p14:tracePt t="47101" x="4222750" y="3238500"/>
          <p14:tracePt t="47121" x="4229100" y="3238500"/>
          <p14:tracePt t="47133" x="4241800" y="3238500"/>
          <p14:tracePt t="47152" x="4248150" y="3238500"/>
          <p14:tracePt t="47171" x="4248150" y="3232150"/>
          <p14:tracePt t="47204" x="4248150" y="3225800"/>
          <p14:tracePt t="47210" x="4241800" y="3225800"/>
          <p14:tracePt t="47240" x="0" y="0"/>
        </p14:tracePtLst>
        <p14:tracePtLst>
          <p14:tracePt t="68055" x="869950" y="2533650"/>
          <p14:tracePt t="68063" x="857250" y="2540000"/>
          <p14:tracePt t="68069" x="844550" y="2546350"/>
          <p14:tracePt t="68077" x="812800" y="2552700"/>
          <p14:tracePt t="68091" x="787400" y="2559050"/>
          <p14:tracePt t="68109" x="742950" y="2565400"/>
          <p14:tracePt t="68128" x="711200" y="2559050"/>
          <p14:tracePt t="68142" x="685800" y="2546350"/>
          <p14:tracePt t="68159" x="654050" y="2533650"/>
          <p14:tracePt t="68175" x="628650" y="2514600"/>
          <p14:tracePt t="68192" x="609600" y="2495550"/>
          <p14:tracePt t="68209" x="584200" y="2457450"/>
          <p14:tracePt t="68227" x="577850" y="2432050"/>
          <p14:tracePt t="68242" x="571500" y="2406650"/>
          <p14:tracePt t="68259" x="565150" y="2362200"/>
          <p14:tracePt t="68279" x="565150" y="2336800"/>
          <p14:tracePt t="68295" x="571500" y="2305050"/>
          <p14:tracePt t="68311" x="577850" y="2279650"/>
          <p14:tracePt t="68326" x="584200" y="2247900"/>
          <p14:tracePt t="68344" x="603250" y="2209800"/>
          <p14:tracePt t="68344" x="615950" y="2197100"/>
          <p14:tracePt t="68370" x="622300" y="2184400"/>
          <p14:tracePt t="68378" x="641350" y="2165350"/>
          <p14:tracePt t="68394" x="660400" y="2146300"/>
          <p14:tracePt t="68394" x="673100" y="2133600"/>
          <p14:tracePt t="68415" x="698500" y="2120900"/>
          <p14:tracePt t="68432" x="730250" y="2101850"/>
          <p14:tracePt t="68444" x="762000" y="2089150"/>
          <p14:tracePt t="68460" x="793750" y="2076450"/>
          <p14:tracePt t="68476" x="831850" y="2063750"/>
          <p14:tracePt t="68493" x="882650" y="2057400"/>
          <p14:tracePt t="68493" x="895350" y="2057400"/>
          <p14:tracePt t="68520" x="927100" y="2057400"/>
          <p14:tracePt t="68537" x="939800" y="2063750"/>
          <p14:tracePt t="68544" x="958850" y="2070100"/>
          <p14:tracePt t="68544" x="971550" y="2076450"/>
          <p14:tracePt t="68565" x="990600" y="2095500"/>
          <p14:tracePt t="68582" x="1009650" y="2120900"/>
          <p14:tracePt t="68594" x="1028700" y="2152650"/>
          <p14:tracePt t="68610" x="1041400" y="2184400"/>
          <p14:tracePt t="68626" x="1054100" y="2216150"/>
          <p14:tracePt t="68643" x="1066800" y="2254250"/>
          <p14:tracePt t="68659" x="1079500" y="2324100"/>
          <p14:tracePt t="68688" x="1079500" y="2349500"/>
          <p14:tracePt t="68701" x="1079500" y="2381250"/>
          <p14:tracePt t="68715" x="1073150" y="2400300"/>
          <p14:tracePt t="68727" x="1073150" y="2419350"/>
          <p14:tracePt t="68746" x="1047750" y="2470150"/>
          <p14:tracePt t="68761" x="1028700" y="2508250"/>
          <p14:tracePt t="68776" x="1009650" y="2533650"/>
          <p14:tracePt t="68792" x="984250" y="2559050"/>
          <p14:tracePt t="68792" x="965200" y="2565400"/>
          <p14:tracePt t="68815" x="939800" y="2584450"/>
          <p14:tracePt t="68815" x="920750" y="2597150"/>
          <p14:tracePt t="68837" x="901700" y="2603500"/>
          <p14:tracePt t="68844" x="869950" y="2616200"/>
          <p14:tracePt t="68860" x="806450" y="2622550"/>
          <p14:tracePt t="68880" x="762000" y="2622550"/>
          <p14:tracePt t="68896" x="723900" y="2603500"/>
          <p14:tracePt t="68910" x="685800" y="2578100"/>
          <p14:tracePt t="68926" x="641350" y="2533650"/>
          <p14:tracePt t="68963" x="0" y="0"/>
        </p14:tracePtLst>
        <p14:tracePtLst>
          <p14:tracePt t="108473" x="819150" y="3727450"/>
          <p14:tracePt t="108482" x="806450" y="3727450"/>
          <p14:tracePt t="108488" x="793750" y="3727450"/>
          <p14:tracePt t="108496" x="768350" y="3727450"/>
          <p14:tracePt t="108513" x="730250" y="3733800"/>
          <p14:tracePt t="108530" x="704850" y="3733800"/>
          <p14:tracePt t="108546" x="679450" y="3733800"/>
          <p14:tracePt t="108562" x="654050" y="3727450"/>
          <p14:tracePt t="108579" x="628650" y="3721100"/>
          <p14:tracePt t="108596" x="590550" y="3695700"/>
          <p14:tracePt t="108615" x="571500" y="3676650"/>
          <p14:tracePt t="108629" x="552450" y="3651250"/>
          <p14:tracePt t="108646" x="533400" y="3632200"/>
          <p14:tracePt t="108663" x="514350" y="3600450"/>
          <p14:tracePt t="108680" x="508000" y="3575050"/>
          <p14:tracePt t="108696" x="495300" y="3556000"/>
          <p14:tracePt t="108713" x="488950" y="3530600"/>
          <p14:tracePt t="108729" x="482600" y="3505200"/>
          <p14:tracePt t="108729" x="482600" y="3492500"/>
          <p14:tracePt t="108729" x="482600" y="3479800"/>
          <p14:tracePt t="108759" x="482600" y="3467100"/>
          <p14:tracePt t="108766" x="488950" y="3441700"/>
          <p14:tracePt t="108782" x="495300" y="3416300"/>
          <p14:tracePt t="108797" x="508000" y="3378200"/>
          <p14:tracePt t="108817" x="520700" y="3352800"/>
          <p14:tracePt t="108831" x="533400" y="3333750"/>
          <p14:tracePt t="108846" x="552450" y="3314700"/>
          <p14:tracePt t="108862" x="577850" y="3289300"/>
          <p14:tracePt t="108880" x="622300" y="3257550"/>
          <p14:tracePt t="108900" x="647700" y="3238500"/>
          <p14:tracePt t="108916" x="679450" y="3219450"/>
          <p14:tracePt t="108930" x="704850" y="3200400"/>
          <p14:tracePt t="108946" x="730250" y="3187700"/>
          <p14:tracePt t="108946" x="749300" y="3187700"/>
          <p14:tracePt t="108966" x="774700" y="3175000"/>
          <p14:tracePt t="108980" x="800100" y="3168650"/>
          <p14:tracePt t="108996" x="825500" y="3168650"/>
          <p14:tracePt t="109013" x="850900" y="3168650"/>
          <p14:tracePt t="109030" x="876300" y="3168650"/>
          <p14:tracePt t="109046" x="901700" y="3175000"/>
          <p14:tracePt t="109063" x="946150" y="3187700"/>
          <p14:tracePt t="109081" x="965200" y="3200400"/>
          <p14:tracePt t="109096" x="990600" y="3219450"/>
          <p14:tracePt t="109115" x="1009650" y="3225800"/>
          <p14:tracePt t="109130" x="1028700" y="3238500"/>
          <p14:tracePt t="109146" x="1041400" y="3257550"/>
          <p14:tracePt t="109162" x="1060450" y="3276600"/>
          <p14:tracePt t="109179" x="1079500" y="3302000"/>
          <p14:tracePt t="109196" x="1098550" y="3333750"/>
          <p14:tracePt t="109212" x="1117600" y="3378200"/>
          <p14:tracePt t="109231" x="1123950" y="3403600"/>
          <p14:tracePt t="109246" x="1130300" y="3422650"/>
          <p14:tracePt t="109262" x="1136650" y="3460750"/>
          <p14:tracePt t="109280" x="1136650" y="3486150"/>
          <p14:tracePt t="109296" x="1130300" y="3505200"/>
          <p14:tracePt t="109312" x="1130300" y="3530600"/>
          <p14:tracePt t="109330" x="1123950" y="3556000"/>
          <p14:tracePt t="109346" x="1111250" y="3587750"/>
          <p14:tracePt t="109362" x="1092200" y="3632200"/>
          <p14:tracePt t="109381" x="1079500" y="3657600"/>
          <p14:tracePt t="109396" x="1066800" y="3676650"/>
          <p14:tracePt t="109412" x="1041400" y="3714750"/>
          <p14:tracePt t="109433" x="1022350" y="3733800"/>
          <p14:tracePt t="109447" x="1003300" y="3752850"/>
          <p14:tracePt t="109462" x="984250" y="3765550"/>
          <p14:tracePt t="109479" x="958850" y="3784600"/>
          <p14:tracePt t="109495" x="908050" y="3810000"/>
          <p14:tracePt t="109495" x="895350" y="3816350"/>
          <p14:tracePt t="109526" x="882650" y="3822700"/>
          <p14:tracePt t="109532" x="844550" y="3835400"/>
          <p14:tracePt t="109548" x="812800" y="3841750"/>
          <p14:tracePt t="109563" x="762000" y="3854450"/>
          <p14:tracePt t="109585" x="730250" y="3854450"/>
          <p14:tracePt t="109598" x="698500" y="3860800"/>
          <p14:tracePt t="109613" x="660400" y="3860800"/>
          <p14:tracePt t="109630" x="622300" y="3854450"/>
          <p14:tracePt t="109647" x="571500" y="3848100"/>
          <p14:tracePt t="109647" x="558800" y="3841750"/>
          <p14:tracePt t="109675" x="546100" y="3841750"/>
          <p14:tracePt t="109682" x="514350" y="3829050"/>
          <p14:tracePt t="109698" x="482600" y="3816350"/>
          <p14:tracePt t="109713" x="450850" y="3784600"/>
          <p14:tracePt t="109736" x="425450" y="3765550"/>
          <p14:tracePt t="109749" x="412750" y="3740150"/>
          <p14:tracePt t="109764" x="400050" y="3714750"/>
          <p14:tracePt t="109780" x="387350" y="3689350"/>
          <p14:tracePt t="109796" x="381000" y="3632200"/>
          <p14:tracePt t="109796" x="381000" y="3613150"/>
          <p14:tracePt t="109825" x="381000" y="3594100"/>
          <p14:tracePt t="109832" x="381000" y="3556000"/>
          <p14:tracePt t="109848" x="387350" y="3517900"/>
          <p14:tracePt t="109863" x="400050" y="3467100"/>
          <p14:tracePt t="109885" x="412750" y="3435350"/>
          <p14:tracePt t="109898" x="425450" y="3409950"/>
          <p14:tracePt t="109913" x="444500" y="3384550"/>
          <p14:tracePt t="109930" x="469900" y="3359150"/>
          <p14:tracePt t="109946" x="501650" y="3321050"/>
          <p14:tracePt t="109946" x="514350" y="3308350"/>
          <p14:tracePt t="109975" x="527050" y="3302000"/>
          <p14:tracePt t="109982" x="558800" y="3276600"/>
          <p14:tracePt t="109998" x="615950" y="3257550"/>
          <p14:tracePt t="110018" x="647700" y="3244850"/>
          <p14:tracePt t="110036" x="685800" y="3232150"/>
          <p14:tracePt t="110047" x="723900" y="3225800"/>
          <p14:tracePt t="110064" x="762000" y="3213100"/>
          <p14:tracePt t="110080" x="793750" y="3213100"/>
          <p14:tracePt t="110095" x="850900" y="3213100"/>
          <p14:tracePt t="110118" x="882650" y="3213100"/>
          <p14:tracePt t="110118" x="901700" y="3219450"/>
          <p14:tracePt t="110139" x="920750" y="3219450"/>
          <p14:tracePt t="110146" x="952500" y="3225800"/>
          <p14:tracePt t="110163" x="996950" y="3238500"/>
          <p14:tracePt t="110185" x="1028700" y="3251200"/>
          <p14:tracePt t="110198" x="1054100" y="3263900"/>
          <p14:tracePt t="110213" x="1079500" y="3276600"/>
          <p14:tracePt t="110230" x="1098550" y="3295650"/>
          <p14:tracePt t="110247" x="1117600" y="3314700"/>
          <p14:tracePt t="110263" x="1143000" y="3359150"/>
          <p14:tracePt t="110290" x="1149350" y="3390900"/>
          <p14:tracePt t="110306" x="1149350" y="3403600"/>
          <p14:tracePt t="110313" x="1149350" y="3460750"/>
          <p14:tracePt t="110336" x="1149350" y="3492500"/>
          <p14:tracePt t="110350" x="1149350" y="3530600"/>
          <p14:tracePt t="110362" x="1143000" y="3556000"/>
          <p14:tracePt t="110379" x="1136650" y="3587750"/>
          <p14:tracePt t="110396" x="1123950" y="3619500"/>
          <p14:tracePt t="110412" x="1104900" y="3651250"/>
          <p14:tracePt t="110412" x="1098550" y="3663950"/>
          <p14:tracePt t="110441" x="1085850" y="3683000"/>
          <p14:tracePt t="110456" x="1073150" y="3695700"/>
          <p14:tracePt t="110463" x="1054100" y="3714750"/>
          <p14:tracePt t="110463" x="1041400" y="3727450"/>
          <p14:tracePt t="110486" x="1022350" y="3740150"/>
          <p14:tracePt t="110502" x="996950" y="3759200"/>
          <p14:tracePt t="110516" x="965200" y="3778250"/>
          <p14:tracePt t="110533" x="920750" y="3797300"/>
          <p14:tracePt t="110533" x="901700" y="3797300"/>
          <p14:tracePt t="110560" x="869950" y="3803650"/>
          <p14:tracePt t="110576" x="857250" y="3803650"/>
          <p14:tracePt t="110576" x="844550" y="3810000"/>
          <p14:tracePt t="110591" x="825500" y="3810000"/>
          <p14:tracePt t="110599" x="793750" y="3803650"/>
          <p14:tracePt t="110614" x="755650" y="3797300"/>
          <p14:tracePt t="110630" x="711200" y="3790950"/>
          <p14:tracePt t="110652" x="673100" y="3778250"/>
          <p14:tracePt t="110664" x="635000" y="3765550"/>
          <p14:tracePt t="110681" x="596900" y="3746500"/>
          <p14:tracePt t="110696" x="571500" y="3727450"/>
          <p14:tracePt t="110713" x="533400" y="3708400"/>
          <p14:tracePt t="110713" x="520700" y="3695700"/>
          <p14:tracePt t="110741" x="514350" y="3689350"/>
          <p14:tracePt t="110749" x="488950" y="3670300"/>
          <p14:tracePt t="110763" x="476250" y="3644900"/>
          <p14:tracePt t="110779" x="450850" y="3606800"/>
          <p14:tracePt t="110800" x="444500" y="3581400"/>
          <p14:tracePt t="110814" x="438150" y="3549650"/>
          <p14:tracePt t="110830" x="431800" y="3511550"/>
          <p14:tracePt t="110846" x="438150" y="3479800"/>
          <p14:tracePt t="110863" x="444500" y="3435350"/>
          <p14:tracePt t="110863" x="450850" y="3416300"/>
          <p14:tracePt t="110891" x="450850" y="3403600"/>
          <p14:tracePt t="110900" x="463550" y="3365500"/>
          <p14:tracePt t="110912" x="482600" y="3333750"/>
          <p14:tracePt t="110929" x="514350" y="3289300"/>
          <p14:tracePt t="110951" x="533400" y="3263900"/>
          <p14:tracePt t="110965" x="558800" y="3238500"/>
          <p14:tracePt t="110980" x="584200" y="3213100"/>
          <p14:tracePt t="110996" x="615950" y="3194050"/>
          <p14:tracePt t="111013" x="660400" y="3168650"/>
          <p14:tracePt t="111013" x="679450" y="3162300"/>
          <p14:tracePt t="111042" x="692150" y="3155950"/>
          <p14:tracePt t="111048" x="723900" y="3143250"/>
          <p14:tracePt t="111064" x="755650" y="3136900"/>
          <p14:tracePt t="111079" x="806450" y="3130550"/>
          <p14:tracePt t="111101" x="838200" y="3130550"/>
          <p14:tracePt t="111115" x="876300" y="3136900"/>
          <p14:tracePt t="111130" x="914400" y="3149600"/>
          <p14:tracePt t="111146" x="946150" y="3162300"/>
          <p14:tracePt t="111163" x="990600" y="3187700"/>
          <p14:tracePt t="111163" x="1003300" y="3200400"/>
          <p14:tracePt t="111190" x="1016000" y="3213100"/>
          <p14:tracePt t="111197" x="1041400" y="3238500"/>
          <p14:tracePt t="111213" x="1066800" y="3263900"/>
          <p14:tracePt t="111213" x="1073150" y="3276600"/>
          <p14:tracePt t="111235" x="1098550" y="3314700"/>
          <p14:tracePt t="111252" x="1117600" y="3346450"/>
          <p14:tracePt t="111264" x="1123950" y="3365500"/>
          <p14:tracePt t="111280" x="1136650" y="3390900"/>
          <p14:tracePt t="111315" x="1143000" y="3435350"/>
          <p14:tracePt t="111329" x="1143000" y="3454400"/>
          <p14:tracePt t="111334" x="1143000" y="3498850"/>
          <p14:tracePt t="111357" x="1143000" y="3511550"/>
          <p14:tracePt t="111364" x="1143000" y="3543300"/>
          <p14:tracePt t="111364" x="1136650" y="3556000"/>
          <p14:tracePt t="111385" x="1130300" y="3581400"/>
          <p14:tracePt t="111401" x="1117600" y="3613150"/>
          <p14:tracePt t="111415" x="1104900" y="3638550"/>
          <p14:tracePt t="111430" x="1092200" y="3651250"/>
          <p14:tracePt t="111446" x="1073150" y="3670300"/>
          <p14:tracePt t="111463" x="1054100" y="3695700"/>
          <p14:tracePt t="111479" x="1009650" y="3727450"/>
          <p14:tracePt t="111507" x="1003300" y="3733800"/>
          <p14:tracePt t="111515" x="971550" y="3746500"/>
          <p14:tracePt t="111530" x="927100" y="3752850"/>
          <p14:tracePt t="111552" x="895350" y="3759200"/>
          <p14:tracePt t="111567" x="869950" y="3765550"/>
          <p14:tracePt t="111581" x="838200" y="3765550"/>
          <p14:tracePt t="111596" x="806450" y="3771900"/>
          <p14:tracePt t="111612" x="781050" y="3771900"/>
          <p14:tracePt t="111629" x="742950" y="3771900"/>
          <p14:tracePt t="111629" x="730250" y="3771900"/>
          <p14:tracePt t="111657" x="717550" y="3771900"/>
          <p14:tracePt t="111657" x="698500" y="3771900"/>
          <p14:tracePt t="111672" x="679450" y="3771900"/>
          <p14:tracePt t="111679" x="654050" y="3765550"/>
          <p14:tracePt t="111696" x="0" y="0"/>
        </p14:tracePtLst>
        <p14:tracePtLst>
          <p14:tracePt t="119463" x="1136650" y="3663950"/>
          <p14:tracePt t="119485" x="1136650" y="3670300"/>
          <p14:tracePt t="119502" x="1143000" y="3670300"/>
          <p14:tracePt t="119515" x="1149350" y="3670300"/>
          <p14:tracePt t="119536" x="1155700" y="3670300"/>
          <p14:tracePt t="119553" x="1162050" y="3676650"/>
          <p14:tracePt t="119560" x="1168400" y="3676650"/>
          <p14:tracePt t="119576" x="1174750" y="3676650"/>
          <p14:tracePt t="119592" x="1181100" y="3676650"/>
          <p14:tracePt t="119595" x="1187450" y="3676650"/>
          <p14:tracePt t="119609" x="1193800" y="3683000"/>
          <p14:tracePt t="119627" x="1206500" y="3683000"/>
          <p14:tracePt t="119643" x="1212850" y="3689350"/>
          <p14:tracePt t="119660" x="1219200" y="3689350"/>
          <p14:tracePt t="119660" x="1225550" y="3689350"/>
          <p14:tracePt t="119682" x="1238250" y="3689350"/>
          <p14:tracePt t="119697" x="1250950" y="3689350"/>
          <p14:tracePt t="119711" x="1263650" y="3683000"/>
          <p14:tracePt t="119727" x="1282700" y="3683000"/>
          <p14:tracePt t="119749" x="1295400" y="3683000"/>
          <p14:tracePt t="119762" x="1308100" y="3683000"/>
          <p14:tracePt t="119778" x="1320800" y="3683000"/>
          <p14:tracePt t="119793" x="1327150" y="3683000"/>
          <p14:tracePt t="119810" x="1339850" y="3683000"/>
          <p14:tracePt t="119826" x="1352550" y="3683000"/>
          <p14:tracePt t="119842" x="1365250" y="3683000"/>
          <p14:tracePt t="119861" x="1377950" y="3683000"/>
          <p14:tracePt t="119861" x="1390650" y="3683000"/>
          <p14:tracePt t="119884" x="1403350" y="3683000"/>
          <p14:tracePt t="119899" x="1416050" y="3683000"/>
          <p14:tracePt t="119912" x="1428750" y="3676650"/>
          <p14:tracePt t="119928" x="1435100" y="3676650"/>
          <p14:tracePt t="119943" x="1447800" y="3676650"/>
          <p14:tracePt t="119960" x="1466850" y="3676650"/>
          <p14:tracePt t="119960" x="1473200" y="3676650"/>
          <p14:tracePt t="119982" x="1492250" y="3676650"/>
          <p14:tracePt t="119982" x="1504950" y="3670300"/>
          <p14:tracePt t="120011" x="1511300" y="3676650"/>
          <p14:tracePt t="120019" x="1517650" y="3676650"/>
          <p14:tracePt t="120027" x="1543050" y="3676650"/>
          <p14:tracePt t="120048" x="1562100" y="3676650"/>
          <p14:tracePt t="120063" x="1574800" y="3676650"/>
          <p14:tracePt t="120078" x="1587500" y="3676650"/>
          <p14:tracePt t="120093" x="1600200" y="3676650"/>
          <p14:tracePt t="120109" x="1619250" y="3676650"/>
          <p14:tracePt t="120126" x="1638300" y="3676650"/>
          <p14:tracePt t="120126" x="1651000" y="3676650"/>
          <p14:tracePt t="120155" x="1657350" y="3676650"/>
          <p14:tracePt t="120162" x="1670050" y="3676650"/>
          <p14:tracePt t="120162" x="1676400" y="3676650"/>
          <p14:tracePt t="120183" x="1695450" y="3670300"/>
          <p14:tracePt t="120199" x="1714500" y="3670300"/>
          <p14:tracePt t="120213" x="1727200" y="3670300"/>
          <p14:tracePt t="120228" x="1739900" y="3670300"/>
          <p14:tracePt t="120243" x="1752600" y="3670300"/>
          <p14:tracePt t="120259" x="1765300" y="3670300"/>
          <p14:tracePt t="120276" x="1784350" y="3670300"/>
          <p14:tracePt t="120276" x="1790700" y="3670300"/>
          <p14:tracePt t="120305" x="1803400" y="3670300"/>
          <p14:tracePt t="120320" x="1809750" y="3663950"/>
          <p14:tracePt t="120327" x="1816100" y="3663950"/>
          <p14:tracePt t="120343" x="1828800" y="3670300"/>
          <p14:tracePt t="120366" x="1841500" y="3670300"/>
          <p14:tracePt t="120378" x="1860550" y="3670300"/>
          <p14:tracePt t="120394" x="1873250" y="3670300"/>
          <p14:tracePt t="120409" x="1885950" y="3670300"/>
          <p14:tracePt t="120426" x="1905000" y="3676650"/>
          <p14:tracePt t="120426" x="1911350" y="3676650"/>
          <p14:tracePt t="120455" x="1924050" y="3676650"/>
          <p14:tracePt t="120471" x="1930400" y="3676650"/>
          <p14:tracePt t="120477" x="1949450" y="3676650"/>
          <p14:tracePt t="120492" x="1968500" y="3676650"/>
          <p14:tracePt t="120516" x="1981200" y="3676650"/>
          <p14:tracePt t="120528" x="2000250" y="3676650"/>
          <p14:tracePt t="120544" x="2012950" y="3676650"/>
          <p14:tracePt t="120559" x="2032000" y="3676650"/>
          <p14:tracePt t="120576" x="2051050" y="3670300"/>
          <p14:tracePt t="120598" x="2070100" y="3670300"/>
          <p14:tracePt t="120612" x="2089150" y="3670300"/>
          <p14:tracePt t="120612" x="2095500" y="3676650"/>
          <p14:tracePt t="120634" x="2101850" y="3676650"/>
          <p14:tracePt t="120643" x="2127250" y="3676650"/>
          <p14:tracePt t="120665" x="2146300" y="3676650"/>
          <p14:tracePt t="120679" x="2171700" y="3676650"/>
          <p14:tracePt t="120694" x="2190750" y="3676650"/>
          <p14:tracePt t="120709" x="2203450" y="3676650"/>
          <p14:tracePt t="120726" x="2222500" y="3676650"/>
          <p14:tracePt t="120742" x="2247900" y="3676650"/>
          <p14:tracePt t="120742" x="2254250" y="3670300"/>
          <p14:tracePt t="120772" x="2266950" y="3670300"/>
          <p14:tracePt t="120777" x="2286000" y="3670300"/>
          <p14:tracePt t="120793" x="2317750" y="3670300"/>
          <p14:tracePt t="120815" x="2336800" y="3676650"/>
          <p14:tracePt t="120830" x="2355850" y="3676650"/>
          <p14:tracePt t="120844" x="2374900" y="3676650"/>
          <p14:tracePt t="120860" x="2400300" y="3676650"/>
          <p14:tracePt t="120876" x="2432050" y="3670300"/>
          <p14:tracePt t="120876" x="2438400" y="3670300"/>
          <p14:tracePt t="120904" x="2451100" y="3670300"/>
          <p14:tracePt t="120904" x="2463800" y="3670300"/>
          <p14:tracePt t="120921" x="2476500" y="3670300"/>
          <p14:tracePt t="120921" x="2489200" y="3670300"/>
          <p14:tracePt t="120934" x="2495550" y="3670300"/>
          <p14:tracePt t="120942" x="2520950" y="3670300"/>
          <p14:tracePt t="120965" x="2533650" y="3670300"/>
          <p14:tracePt t="120978" x="2552700" y="3670300"/>
          <p14:tracePt t="120993" x="2571750" y="3670300"/>
          <p14:tracePt t="121010" x="2590800" y="3670300"/>
          <p14:tracePt t="121026" x="2622550" y="3670300"/>
          <p14:tracePt t="121048" x="2641600" y="3670300"/>
          <p14:tracePt t="121048" x="2647950" y="3670300"/>
          <p14:tracePt t="121070" x="2660650" y="3670300"/>
          <p14:tracePt t="121078" x="2673350" y="3670300"/>
          <p14:tracePt t="121092" x="2698750" y="3676650"/>
          <p14:tracePt t="121114" x="2717800" y="3676650"/>
          <p14:tracePt t="121129" x="2730500" y="3676650"/>
          <p14:tracePt t="121143" x="2749550" y="3676650"/>
          <p14:tracePt t="121160" x="2768600" y="3676650"/>
          <p14:tracePt t="121176" x="2787650" y="3676650"/>
          <p14:tracePt t="121193" x="2813050" y="3670300"/>
          <p14:tracePt t="121193" x="2819400" y="3670300"/>
          <p14:tracePt t="121221" x="2825750" y="3670300"/>
          <p14:tracePt t="121221" x="2832100" y="3670300"/>
          <p14:tracePt t="121234" x="2838450" y="3670300"/>
          <p14:tracePt t="121234" x="2851150" y="3670300"/>
          <p14:tracePt t="121250" x="2863850" y="3670300"/>
          <p14:tracePt t="121263" x="2882900" y="3670300"/>
          <p14:tracePt t="121278" x="2901950" y="3663950"/>
          <p14:tracePt t="121293" x="2921000" y="3663950"/>
          <p14:tracePt t="121309" x="2940050" y="3663950"/>
          <p14:tracePt t="121326" x="2959100" y="3663950"/>
          <p14:tracePt t="121343" x="2978150" y="3657600"/>
          <p14:tracePt t="121343" x="2990850" y="3657600"/>
          <p14:tracePt t="121370" x="3009900" y="3657600"/>
          <p14:tracePt t="121385" x="3016250" y="3651250"/>
          <p14:tracePt t="121393" x="3035300" y="3651250"/>
          <p14:tracePt t="121393" x="3041650" y="3651250"/>
          <p14:tracePt t="121415" x="3060700" y="3651250"/>
          <p14:tracePt t="121432" x="3079750" y="3644900"/>
          <p14:tracePt t="121444" x="3098800" y="3644900"/>
          <p14:tracePt t="121460" x="3117850" y="3644900"/>
          <p14:tracePt t="121477" x="3130550" y="3638550"/>
          <p14:tracePt t="121493" x="3149600" y="3638550"/>
          <p14:tracePt t="121493" x="3155950" y="3638550"/>
          <p14:tracePt t="121521" x="3162300" y="3638550"/>
          <p14:tracePt t="121529" x="3175000" y="3632200"/>
          <p14:tracePt t="121544" x="3187700" y="3632200"/>
          <p14:tracePt t="121559" x="3206750" y="3632200"/>
          <p14:tracePt t="121582" x="3219450" y="3625850"/>
          <p14:tracePt t="121595" x="3225800" y="3625850"/>
          <p14:tracePt t="121610" x="3238500" y="3625850"/>
          <p14:tracePt t="121626" x="3244850" y="3625850"/>
          <p14:tracePt t="121643" x="3263900" y="3625850"/>
          <p14:tracePt t="121664" x="3276600" y="3625850"/>
          <p14:tracePt t="121679" x="3282950" y="3625850"/>
          <p14:tracePt t="121693" x="3289300" y="3625850"/>
          <p14:tracePt t="121710" x="3302000" y="3625850"/>
          <p14:tracePt t="121727" x="3314700" y="3625850"/>
          <p14:tracePt t="121744" x="3327400" y="3625850"/>
          <p14:tracePt t="121760" x="3340100" y="3625850"/>
          <p14:tracePt t="121776" x="3346450" y="3625850"/>
          <p14:tracePt t="121792" x="3365500" y="3632200"/>
          <p14:tracePt t="121792" x="3371850" y="3632200"/>
          <p14:tracePt t="121820" x="3378200" y="3632200"/>
          <p14:tracePt t="121829" x="3397250" y="3632200"/>
          <p14:tracePt t="121843" x="3416300" y="3638550"/>
          <p14:tracePt t="121859" x="3441700" y="3638550"/>
          <p14:tracePt t="121881" x="3454400" y="3638550"/>
          <p14:tracePt t="121895" x="3473450" y="3638550"/>
          <p14:tracePt t="121909" x="3486150" y="3638550"/>
          <p14:tracePt t="121926" x="3505200" y="3638550"/>
          <p14:tracePt t="121943" x="3524250" y="3638550"/>
          <p14:tracePt t="121964" x="3536950" y="3638550"/>
          <p14:tracePt t="121964" x="3549650" y="3638550"/>
          <p14:tracePt t="121986" x="3556000" y="3638550"/>
          <p14:tracePt t="121993" x="3568700" y="3638550"/>
          <p14:tracePt t="122009" x="3587750" y="3644900"/>
          <p14:tracePt t="122031" x="3600450" y="3644900"/>
          <p14:tracePt t="122044" x="3613150" y="3644900"/>
          <p14:tracePt t="122060" x="3625850" y="3644900"/>
          <p14:tracePt t="122075" x="3638550" y="3644900"/>
          <p14:tracePt t="122092" x="3657600" y="3644900"/>
          <p14:tracePt t="122092" x="3663950" y="3644900"/>
          <p14:tracePt t="122120" x="3670300" y="3644900"/>
          <p14:tracePt t="122129" x="3683000" y="3644900"/>
          <p14:tracePt t="122143" x="3689350" y="3644900"/>
          <p14:tracePt t="122159" x="3708400" y="3644900"/>
          <p14:tracePt t="122182" x="3721100" y="3644900"/>
          <p14:tracePt t="122194" x="3727450" y="3644900"/>
          <p14:tracePt t="122210" x="3740150" y="3644900"/>
          <p14:tracePt t="122225" x="3752850" y="3644900"/>
          <p14:tracePt t="122242" x="3765550" y="3644900"/>
          <p14:tracePt t="122264" x="3778250" y="3644900"/>
          <p14:tracePt t="122287" x="3790950" y="3638550"/>
          <p14:tracePt t="122302" x="3797300" y="3638550"/>
          <p14:tracePt t="122309" x="3810000" y="3638550"/>
          <p14:tracePt t="122331" x="3822700" y="3638550"/>
          <p14:tracePt t="122345" x="3835400" y="3638550"/>
          <p14:tracePt t="122360" x="3848100" y="3638550"/>
          <p14:tracePt t="122375" x="3860800" y="3638550"/>
          <p14:tracePt t="122392" x="3873500" y="3644900"/>
          <p14:tracePt t="122409" x="3898900" y="3638550"/>
          <p14:tracePt t="122437" x="3911600" y="3638550"/>
          <p14:tracePt t="122459" x="3917950" y="3638550"/>
          <p14:tracePt t="122465" x="3924300" y="3638550"/>
          <p14:tracePt t="122475" x="3937000" y="3638550"/>
          <p14:tracePt t="122492" x="3949700" y="3638550"/>
          <p14:tracePt t="122510" x="3956050" y="3638550"/>
          <p14:tracePt t="122526" x="3968750" y="3638550"/>
          <p14:tracePt t="122542" x="3981450" y="3638550"/>
          <p14:tracePt t="122559" x="3994150" y="3632200"/>
          <p14:tracePt t="122559" x="4000500" y="3632200"/>
          <p14:tracePt t="122586" x="4006850" y="3632200"/>
          <p14:tracePt t="122594" x="4019550" y="3632200"/>
          <p14:tracePt t="122610" x="4032250" y="3632200"/>
          <p14:tracePt t="122625" x="4044950" y="3632200"/>
          <p14:tracePt t="122642" x="4057650" y="3632200"/>
          <p14:tracePt t="122660" x="4064000" y="3632200"/>
          <p14:tracePt t="122676" x="4076700" y="3632200"/>
          <p14:tracePt t="122692" x="4083050" y="3625850"/>
          <p14:tracePt t="122709" x="4102100" y="3625850"/>
          <p14:tracePt t="122709" x="4108450" y="3625850"/>
          <p14:tracePt t="122736" x="4114800" y="3625850"/>
          <p14:tracePt t="122744" x="4127500" y="3625850"/>
          <p14:tracePt t="122760" x="4146550" y="3625850"/>
          <p14:tracePt t="122775" x="4165600" y="3625850"/>
          <p14:tracePt t="122796" x="4178300" y="3625850"/>
          <p14:tracePt t="122811" x="4191000" y="3625850"/>
          <p14:tracePt t="122825" x="4203700" y="3625850"/>
          <p14:tracePt t="122842" x="4210050" y="3625850"/>
          <p14:tracePt t="122859" x="4229100" y="3625850"/>
          <p14:tracePt t="122859" x="4235450" y="3625850"/>
          <p14:tracePt t="122887" x="4241800" y="3625850"/>
          <p14:tracePt t="122895" x="4254500" y="3625850"/>
          <p14:tracePt t="122910" x="4267200" y="3625850"/>
          <p14:tracePt t="122925" x="4279900" y="3625850"/>
          <p14:tracePt t="122948" x="4286250" y="3625850"/>
          <p14:tracePt t="122961" x="4292600" y="3625850"/>
          <p14:tracePt t="122975" x="4298950" y="3632200"/>
          <p14:tracePt t="122993" x="4305300" y="3632200"/>
          <p14:tracePt t="123009" x="4318000" y="3632200"/>
          <p14:tracePt t="123009" x="4324350" y="3632200"/>
          <p14:tracePt t="123037" x="4330700" y="3632200"/>
          <p14:tracePt t="123044" x="4337050" y="3632200"/>
          <p14:tracePt t="123059" x="4349750" y="3632200"/>
          <p14:tracePt t="123075" x="4362450" y="3638550"/>
          <p14:tracePt t="123098" x="4368800" y="3638550"/>
          <p14:tracePt t="123110" x="4375150" y="3638550"/>
          <p14:tracePt t="123126" x="4381500" y="3638550"/>
          <p14:tracePt t="123142" x="4387850" y="3638550"/>
          <p14:tracePt t="123159" x="4400550" y="3638550"/>
          <p14:tracePt t="123159" x="4406900" y="3638550"/>
          <p14:tracePt t="123187" x="4413250" y="3638550"/>
          <p14:tracePt t="123195" x="4419600" y="3638550"/>
          <p14:tracePt t="123209" x="4432300" y="3644900"/>
          <p14:tracePt t="123225" x="4445000" y="3644900"/>
          <p14:tracePt t="123248" x="4451350" y="3644900"/>
          <p14:tracePt t="123262" x="4457700" y="3644900"/>
          <p14:tracePt t="123275" x="4464050" y="3644900"/>
          <p14:tracePt t="123292" x="4470400" y="3644900"/>
          <p14:tracePt t="123308" x="4476750" y="3644900"/>
          <p14:tracePt t="123325" x="4489450" y="3644900"/>
          <p14:tracePt t="123342" x="4502150" y="3638550"/>
          <p14:tracePt t="123379" x="4508500" y="3638550"/>
          <p14:tracePt t="123413" x="4514850" y="3638550"/>
          <p14:tracePt t="123435" x="4521200" y="3632200"/>
          <p14:tracePt t="123465" x="4521200" y="3638550"/>
          <p14:tracePt t="123480" x="4527550" y="3638550"/>
          <p14:tracePt t="123616" x="4527550" y="3632200"/>
          <p14:tracePt t="123645" x="4533900" y="3632200"/>
          <p14:tracePt t="123691" x="4540250" y="3632200"/>
          <p14:tracePt t="123952" x="4546600" y="3632200"/>
          <p14:tracePt t="123976" x="4552950" y="3632200"/>
          <p14:tracePt t="123986" x="4552950" y="3625850"/>
          <p14:tracePt t="124001" x="4552950" y="3632200"/>
          <p14:tracePt t="124011" x="4552950" y="3625850"/>
          <p14:tracePt t="124021" x="4559300" y="3625850"/>
          <p14:tracePt t="124044" x="4565650" y="3625850"/>
          <p14:tracePt t="124064" x="4572000" y="3625850"/>
          <p14:tracePt t="124079" x="4578350" y="3625850"/>
          <p14:tracePt t="124095" x="4578350" y="3632200"/>
          <p14:tracePt t="124101" x="4584700" y="3632200"/>
          <p14:tracePt t="124110" x="4591050" y="3632200"/>
          <p14:tracePt t="124141" x="4597400" y="3632200"/>
          <p14:tracePt t="124147" x="4603750" y="3632200"/>
          <p14:tracePt t="124177" x="4610100" y="3632200"/>
          <p14:tracePt t="124194" x="4616450" y="3632200"/>
          <p14:tracePt t="124216" x="4622800" y="3632200"/>
          <p14:tracePt t="124240" x="4629150" y="3638550"/>
          <p14:tracePt t="124245" x="4635500" y="3638550"/>
          <p14:tracePt t="124260" x="4641850" y="3638550"/>
          <p14:tracePt t="124277" x="4648200" y="3644900"/>
          <p14:tracePt t="124282" x="4654550" y="3644900"/>
          <p14:tracePt t="124291" x="4667250" y="3644900"/>
          <p14:tracePt t="124312" x="4673600" y="3644900"/>
          <p14:tracePt t="124324" x="4679950" y="3644900"/>
          <p14:tracePt t="124341" x="4692650" y="3651250"/>
          <p14:tracePt t="124357" x="4699000" y="3651250"/>
          <p14:tracePt t="124392" x="4705350" y="3651250"/>
          <p14:tracePt t="124398" x="4711700" y="3651250"/>
          <p14:tracePt t="124441" x="4718050" y="3651250"/>
          <p14:tracePt t="124457" x="4724400" y="3657600"/>
          <p14:tracePt t="124472" x="4730750" y="3651250"/>
          <p14:tracePt t="124477" x="4737100" y="3657600"/>
          <p14:tracePt t="124501" x="4743450" y="3657600"/>
          <p14:tracePt t="124508" x="4749800" y="3657600"/>
          <p14:tracePt t="124526" x="4756150" y="3657600"/>
          <p14:tracePt t="124541" x="4762500" y="3657600"/>
          <p14:tracePt t="124550" x="4768850" y="3657600"/>
          <p14:tracePt t="124565" x="4775200" y="3657600"/>
          <p14:tracePt t="124579" x="4781550" y="3663950"/>
          <p14:tracePt t="124591" x="4794250" y="3663950"/>
          <p14:tracePt t="124613" x="4800600" y="3663950"/>
          <p14:tracePt t="124624" x="4813300" y="3663950"/>
          <p14:tracePt t="124642" x="4826000" y="3657600"/>
          <p14:tracePt t="124657" x="4832350" y="3657600"/>
          <p14:tracePt t="124674" x="4838700" y="3657600"/>
          <p14:tracePt t="124691" x="4851400" y="3657600"/>
          <p14:tracePt t="124691" x="4857750" y="3657600"/>
          <p14:tracePt t="124718" x="4870450" y="3657600"/>
          <p14:tracePt t="124742" x="4876800" y="3657600"/>
          <p14:tracePt t="124749" x="4889500" y="3657600"/>
          <p14:tracePt t="124764" x="4902200" y="3657600"/>
          <p14:tracePt t="124777" x="4914900" y="3657600"/>
          <p14:tracePt t="124793" x="4921250" y="3663950"/>
          <p14:tracePt t="124808" x="4933950" y="3663950"/>
          <p14:tracePt t="124825" x="4946650" y="3663950"/>
          <p14:tracePt t="124841" x="4953000" y="3663950"/>
          <p14:tracePt t="124858" x="4965700" y="3663950"/>
          <p14:tracePt t="124877" x="4972050" y="3663950"/>
          <p14:tracePt t="124892" x="4984750" y="3663950"/>
          <p14:tracePt t="124914" x="4991100" y="3663950"/>
          <p14:tracePt t="124929" x="5003800" y="3670300"/>
          <p14:tracePt t="124942" x="5016500" y="3670300"/>
          <p14:tracePt t="124958" x="5035550" y="3670300"/>
          <p14:tracePt t="124974" x="5048250" y="3670300"/>
          <p14:tracePt t="124991" x="5067300" y="3663950"/>
          <p14:tracePt t="124991" x="5073650" y="3663950"/>
          <p14:tracePt t="125018" x="5080000" y="3663950"/>
          <p14:tracePt t="125026" x="5092700" y="3663950"/>
          <p14:tracePt t="125042" x="5111750" y="3663950"/>
          <p14:tracePt t="125057" x="5130800" y="3657600"/>
          <p14:tracePt t="125078" x="5143500" y="3651250"/>
          <p14:tracePt t="125093" x="5162550" y="3651250"/>
          <p14:tracePt t="125109" x="5181600" y="3651250"/>
          <p14:tracePt t="125125" x="5200650" y="3644900"/>
          <p14:tracePt t="125141" x="5226050" y="3644900"/>
          <p14:tracePt t="125169" x="5238750" y="3638550"/>
          <p14:tracePt t="125175" x="5251450" y="3638550"/>
          <p14:tracePt t="125191" x="5276850" y="3632200"/>
          <p14:tracePt t="125214" x="5289550" y="3632200"/>
          <p14:tracePt t="125228" x="5302250" y="3625850"/>
          <p14:tracePt t="125243" x="5314950" y="3625850"/>
          <p14:tracePt t="125258" x="5327650" y="3619500"/>
          <p14:tracePt t="125275" x="5340350" y="3613150"/>
          <p14:tracePt t="125291" x="5359400" y="3606800"/>
          <p14:tracePt t="125291" x="5365750" y="3606800"/>
          <p14:tracePt t="125319" x="5378450" y="3606800"/>
          <p14:tracePt t="125326" x="5391150" y="3600450"/>
          <p14:tracePt t="125341" x="5403850" y="3594100"/>
          <p14:tracePt t="125357" x="5429250" y="3587750"/>
          <p14:tracePt t="125378" x="5435600" y="3587750"/>
          <p14:tracePt t="125391" x="5448300" y="3581400"/>
          <p14:tracePt t="125407" x="5454650" y="3581400"/>
          <p14:tracePt t="125424" x="5461000" y="3575050"/>
          <p14:tracePt t="125442" x="5480050" y="3575050"/>
          <p14:tracePt t="125442" x="5486400" y="3575050"/>
          <p14:tracePt t="125478" x="5492750" y="3575050"/>
          <p14:tracePt t="125483" x="5499100" y="3575050"/>
          <p14:tracePt t="125492" x="5511800" y="3575050"/>
          <p14:tracePt t="125507" x="5524500" y="3575050"/>
          <p14:tracePt t="125524" x="5537200" y="3575050"/>
          <p14:tracePt t="125543" x="5543550" y="3575050"/>
          <p14:tracePt t="125558" x="5556250" y="3575050"/>
          <p14:tracePt t="125574" x="5575300" y="3568700"/>
          <p14:tracePt t="125609" x="0" y="0"/>
        </p14:tracePtLst>
        <p14:tracePtLst>
          <p14:tracePt t="159078" x="6934200" y="3663950"/>
          <p14:tracePt t="159088" x="6940550" y="3663950"/>
          <p14:tracePt t="159091" x="6953250" y="3670300"/>
          <p14:tracePt t="159096" x="6972300" y="3670300"/>
          <p14:tracePt t="159112" x="6985000" y="3670300"/>
          <p14:tracePt t="159129" x="7004050" y="3670300"/>
          <p14:tracePt t="159146" x="7042150" y="3663950"/>
          <p14:tracePt t="159146" x="7048500" y="3663950"/>
          <p14:tracePt t="159175" x="7061200" y="3670300"/>
          <p14:tracePt t="159183" x="7086600" y="3670300"/>
          <p14:tracePt t="159197" x="7105650" y="3670300"/>
          <p14:tracePt t="159197" x="7118350" y="3670300"/>
          <p14:tracePt t="159219" x="7143750" y="3670300"/>
          <p14:tracePt t="159234" x="7169150" y="3670300"/>
          <p14:tracePt t="159248" x="7194550" y="3663950"/>
          <p14:tracePt t="159265" x="7219950" y="3663950"/>
          <p14:tracePt t="159281" x="7245350" y="3663950"/>
          <p14:tracePt t="159296" x="7277100" y="3663950"/>
          <p14:tracePt t="159296" x="7289800" y="3663950"/>
          <p14:tracePt t="159325" x="7302500" y="3663950"/>
          <p14:tracePt t="159333" x="7327900" y="3663950"/>
          <p14:tracePt t="159347" x="7353300" y="3663950"/>
          <p14:tracePt t="159363" x="7397750" y="3657600"/>
          <p14:tracePt t="159385" x="7423150" y="3651250"/>
          <p14:tracePt t="159398" x="7454900" y="3644900"/>
          <p14:tracePt t="159414" x="7486650" y="3644900"/>
          <p14:tracePt t="159430" x="7512050" y="3638550"/>
          <p14:tracePt t="159447" x="7543800" y="3644900"/>
          <p14:tracePt t="159447" x="7556500" y="3644900"/>
          <p14:tracePt t="159476" x="7569200" y="3644900"/>
          <p14:tracePt t="159483" x="7588250" y="3644900"/>
          <p14:tracePt t="159497" x="7607300" y="3644900"/>
          <p14:tracePt t="159497" x="7620000" y="3644900"/>
          <p14:tracePt t="159520" x="7645400" y="3638550"/>
          <p14:tracePt t="159535" x="7664450" y="3638550"/>
          <p14:tracePt t="159548" x="7683500" y="3638550"/>
          <p14:tracePt t="159564" x="7708900" y="3638550"/>
          <p14:tracePt t="159579" x="7727950" y="3638550"/>
          <p14:tracePt t="159597" x="7747000" y="3638550"/>
          <p14:tracePt t="159613" x="7797800" y="3638550"/>
          <p14:tracePt t="159641" x="7810500" y="3638550"/>
          <p14:tracePt t="159648" x="7848600" y="3632200"/>
          <p14:tracePt t="159670" x="7880350" y="3625850"/>
          <p14:tracePt t="159685" x="7905750" y="3619500"/>
          <p14:tracePt t="159698" x="7931150" y="3613150"/>
          <p14:tracePt t="159714" x="7956550" y="3613150"/>
          <p14:tracePt t="159729" x="7981950" y="3613150"/>
          <p14:tracePt t="159746" x="8007350" y="3613150"/>
          <p14:tracePt t="159764" x="8045450" y="3613150"/>
          <p14:tracePt t="159764" x="8058150" y="3613150"/>
          <p14:tracePt t="159791" x="8070850" y="3613150"/>
          <p14:tracePt t="159799" x="8096250" y="3613150"/>
          <p14:tracePt t="159814" x="8121650" y="3613150"/>
          <p14:tracePt t="159814" x="8140700" y="3613150"/>
          <p14:tracePt t="159835" x="8166100" y="3606800"/>
          <p14:tracePt t="159851" x="8197850" y="3606800"/>
          <p14:tracePt t="159864" x="8223250" y="3606800"/>
          <p14:tracePt t="159880" x="8248650" y="3606800"/>
          <p14:tracePt t="159896" x="8274050" y="3606800"/>
          <p14:tracePt t="159913" x="8305800" y="3606800"/>
          <p14:tracePt t="159913" x="8318500" y="3606800"/>
          <p14:tracePt t="159940" x="8337550" y="3613150"/>
          <p14:tracePt t="159940" x="8350250" y="3613150"/>
          <p14:tracePt t="159955" x="8362950" y="3613150"/>
          <p14:tracePt t="159963" x="8388350" y="3613150"/>
          <p14:tracePt t="159963" x="8407400" y="3606800"/>
          <p14:tracePt t="159986" x="8439150" y="3606800"/>
          <p14:tracePt t="160000" x="8470900" y="3606800"/>
          <p14:tracePt t="160014" x="8502650" y="3600450"/>
          <p14:tracePt t="160031" x="8528050" y="3600450"/>
          <p14:tracePt t="160046" x="8553450" y="3600450"/>
          <p14:tracePt t="160063" x="8591550" y="3600450"/>
          <p14:tracePt t="160063" x="8604250" y="3606800"/>
          <p14:tracePt t="160091" x="8610600" y="3606800"/>
          <p14:tracePt t="160099" x="8636000" y="3606800"/>
          <p14:tracePt t="160113" x="8661400" y="3606800"/>
          <p14:tracePt t="160113" x="8667750" y="3606800"/>
          <p14:tracePt t="160135" x="8693150" y="3606800"/>
          <p14:tracePt t="160150" x="8712200" y="3600450"/>
          <p14:tracePt t="160165" x="8724900" y="3600450"/>
          <p14:tracePt t="160181" x="8737600" y="3600450"/>
          <p14:tracePt t="160196" x="8743950" y="3600450"/>
          <p14:tracePt t="160213" x="8750300" y="3600450"/>
          <p14:tracePt t="160303" x="8743950" y="3606800"/>
          <p14:tracePt t="160303" x="8724900" y="3613150"/>
          <p14:tracePt t="160337" x="0" y="0"/>
        </p14:tracePtLst>
        <p14:tracePtLst>
          <p14:tracePt t="163722" x="1568450" y="4051300"/>
          <p14:tracePt t="163730" x="1574800" y="4051300"/>
          <p14:tracePt t="163736" x="1581150" y="4051300"/>
          <p14:tracePt t="163744" x="1606550" y="4051300"/>
          <p14:tracePt t="163760" x="1631950" y="4051300"/>
          <p14:tracePt t="163777" x="1676400" y="4051300"/>
          <p14:tracePt t="163796" x="1701800" y="4051300"/>
          <p14:tracePt t="163810" x="1727200" y="4051300"/>
          <p14:tracePt t="163827" x="1758950" y="4051300"/>
          <p14:tracePt t="163844" x="1790700" y="4051300"/>
          <p14:tracePt t="163861" x="1841500" y="4051300"/>
          <p14:tracePt t="163880" x="1873250" y="4044950"/>
          <p14:tracePt t="163894" x="1905000" y="4044950"/>
          <p14:tracePt t="163910" x="1936750" y="4051300"/>
          <p14:tracePt t="163927" x="1987550" y="4051300"/>
          <p14:tracePt t="163946" x="2019300" y="4057650"/>
          <p14:tracePt t="163960" x="2044700" y="4057650"/>
          <p14:tracePt t="163977" x="2076450" y="4057650"/>
          <p14:tracePt t="163994" x="2108200" y="4057650"/>
          <p14:tracePt t="164010" x="2139950" y="4057650"/>
          <p14:tracePt t="164027" x="2190750" y="4057650"/>
          <p14:tracePt t="164046" x="2222500" y="4057650"/>
          <p14:tracePt t="164060" x="2247900" y="4057650"/>
          <p14:tracePt t="164077" x="2298700" y="4064000"/>
          <p14:tracePt t="164096" x="2330450" y="4064000"/>
          <p14:tracePt t="164110" x="2362200" y="4064000"/>
          <p14:tracePt t="164127" x="2393950" y="4064000"/>
          <p14:tracePt t="164143" x="2419350" y="4064000"/>
          <p14:tracePt t="164160" x="2451100" y="4064000"/>
          <p14:tracePt t="164177" x="2489200" y="4070350"/>
          <p14:tracePt t="164195" x="2514600" y="4070350"/>
          <p14:tracePt t="164210" x="2546350" y="4076700"/>
          <p14:tracePt t="164227" x="2578100" y="4076700"/>
          <p14:tracePt t="164227" x="2597150" y="4076700"/>
          <p14:tracePt t="164247" x="2635250" y="4070350"/>
          <p14:tracePt t="164261" x="2667000" y="4070350"/>
          <p14:tracePt t="164277" x="2698750" y="4064000"/>
          <p14:tracePt t="164293" x="2730500" y="4064000"/>
          <p14:tracePt t="164310" x="2755900" y="4064000"/>
          <p14:tracePt t="164327" x="2800350" y="4070350"/>
          <p14:tracePt t="164345" x="2832100" y="4070350"/>
          <p14:tracePt t="164360" x="2857500" y="4070350"/>
          <p14:tracePt t="164376" x="2882900" y="4070350"/>
          <p14:tracePt t="164376" x="2901950" y="4064000"/>
          <p14:tracePt t="164396" x="2927350" y="4064000"/>
          <p14:tracePt t="164411" x="2952750" y="4064000"/>
          <p14:tracePt t="164427" x="2971800" y="4064000"/>
          <p14:tracePt t="164444" x="2997200" y="4064000"/>
          <p14:tracePt t="164460" x="3016250" y="4064000"/>
          <p14:tracePt t="164478" x="3048000" y="4064000"/>
          <p14:tracePt t="164496" x="3067050" y="4064000"/>
          <p14:tracePt t="164511" x="3086100" y="4064000"/>
          <p14:tracePt t="164528" x="3111500" y="4064000"/>
          <p14:tracePt t="164543" x="3130550" y="4057650"/>
          <p14:tracePt t="164561" x="3149600" y="4057650"/>
          <p14:tracePt t="164577" x="3162300" y="4057650"/>
          <p14:tracePt t="164594" x="3175000" y="4051300"/>
          <p14:tracePt t="164610" x="3187700" y="4051300"/>
          <p14:tracePt t="164627" x="3206750" y="4051300"/>
          <p14:tracePt t="164646" x="3219450" y="4057650"/>
          <p14:tracePt t="164660" x="3238500" y="4051300"/>
          <p14:tracePt t="164677" x="3251200" y="4051300"/>
          <p14:tracePt t="164693" x="3270250" y="4051300"/>
          <p14:tracePt t="164711" x="3282950" y="4051300"/>
          <p14:tracePt t="164727" x="3295650" y="4051300"/>
          <p14:tracePt t="164743" x="3302000" y="4044950"/>
          <p14:tracePt t="164760" x="3321050" y="4044950"/>
          <p14:tracePt t="164760" x="3327400" y="4044950"/>
          <p14:tracePt t="164790" x="3333750" y="4044950"/>
          <p14:tracePt t="164797" x="3346450" y="4044950"/>
          <p14:tracePt t="164812" x="3359150" y="4044950"/>
          <p14:tracePt t="164828" x="3378200" y="4044950"/>
          <p14:tracePt t="164850" x="3397250" y="4044950"/>
          <p14:tracePt t="164864" x="3409950" y="4044950"/>
          <p14:tracePt t="164879" x="3422650" y="4044950"/>
          <p14:tracePt t="164894" x="3435350" y="4038600"/>
          <p14:tracePt t="164911" x="3460750" y="4038600"/>
          <p14:tracePt t="164911" x="3473450" y="4038600"/>
          <p14:tracePt t="164941" x="3479800" y="4038600"/>
          <p14:tracePt t="164941" x="3486150" y="4038600"/>
          <p14:tracePt t="164955" x="3498850" y="4038600"/>
          <p14:tracePt t="164962" x="3511550" y="4038600"/>
          <p14:tracePt t="164977" x="3536950" y="4038600"/>
          <p14:tracePt t="165000" x="3556000" y="4038600"/>
          <p14:tracePt t="165013" x="3575050" y="4038600"/>
          <p14:tracePt t="165029" x="3587750" y="4032250"/>
          <p14:tracePt t="165044" x="3600450" y="4032250"/>
          <p14:tracePt t="165061" x="3619500" y="4032250"/>
          <p14:tracePt t="165078" x="3657600" y="4038600"/>
          <p14:tracePt t="165105" x="3670300" y="4038600"/>
          <p14:tracePt t="165114" x="3683000" y="4038600"/>
          <p14:tracePt t="165114" x="3695700" y="4038600"/>
          <p14:tracePt t="165134" x="3714750" y="4038600"/>
          <p14:tracePt t="165150" x="3733800" y="4038600"/>
          <p14:tracePt t="165164" x="3746500" y="4038600"/>
          <p14:tracePt t="165179" x="3765550" y="4038600"/>
          <p14:tracePt t="165195" x="3790950" y="4032250"/>
          <p14:tracePt t="165211" x="3810000" y="4032250"/>
          <p14:tracePt t="165228" x="3848100" y="4025900"/>
          <p14:tracePt t="165256" x="3860800" y="4025900"/>
          <p14:tracePt t="165264" x="3879850" y="4025900"/>
          <p14:tracePt t="165279" x="3898900" y="4025900"/>
          <p14:tracePt t="165294" x="3905250" y="4019550"/>
          <p14:tracePt t="165311" x="3924300" y="4019550"/>
          <p14:tracePt t="165329" x="3943350" y="4019550"/>
          <p14:tracePt t="165344" x="3962400" y="4019550"/>
          <p14:tracePt t="165361" x="3981450" y="4019550"/>
          <p14:tracePt t="165378" x="4013200" y="4019550"/>
          <p14:tracePt t="165378" x="4019550" y="4019550"/>
          <p14:tracePt t="165404" x="4032250" y="4013200"/>
          <p14:tracePt t="165413" x="4051300" y="4013200"/>
          <p14:tracePt t="165429" x="4070350" y="4013200"/>
          <p14:tracePt t="165429" x="4083050" y="4013200"/>
          <p14:tracePt t="165449" x="4102100" y="4006850"/>
          <p14:tracePt t="165465" x="4121150" y="4006850"/>
          <p14:tracePt t="165479" x="4146550" y="4000500"/>
          <p14:tracePt t="165496" x="4171950" y="4000500"/>
          <p14:tracePt t="165511" x="4191000" y="3994150"/>
          <p14:tracePt t="165528" x="4216400" y="3987800"/>
          <p14:tracePt t="165528" x="4229100" y="3987800"/>
          <p14:tracePt t="165555" x="4235450" y="3987800"/>
          <p14:tracePt t="165563" x="4254500" y="3987800"/>
          <p14:tracePt t="165579" x="4279900" y="3981450"/>
          <p14:tracePt t="165601" x="4298950" y="3981450"/>
          <p14:tracePt t="165616" x="4311650" y="3981450"/>
          <p14:tracePt t="165629" x="4330700" y="3981450"/>
          <p14:tracePt t="165646" x="4343400" y="3981450"/>
          <p14:tracePt t="165661" x="4356100" y="3981450"/>
          <p14:tracePt t="165678" x="4381500" y="3981450"/>
          <p14:tracePt t="165706" x="4394200" y="3981450"/>
          <p14:tracePt t="165714" x="4406900" y="3981450"/>
          <p14:tracePt t="165728" x="4419600" y="3981450"/>
          <p14:tracePt t="165744" x="4438650" y="3981450"/>
          <p14:tracePt t="165766" x="4451350" y="3981450"/>
          <p14:tracePt t="165780" x="4464050" y="3981450"/>
          <p14:tracePt t="165794" x="4476750" y="3981450"/>
          <p14:tracePt t="165811" x="4495800" y="3987800"/>
          <p14:tracePt t="165828" x="4508500" y="3987800"/>
          <p14:tracePt t="165845" x="4521200" y="3987800"/>
          <p14:tracePt t="165864" x="4527550" y="3987800"/>
          <p14:tracePt t="165878" x="4540250" y="3987800"/>
          <p14:tracePt t="165894" x="4559300" y="3994150"/>
          <p14:tracePt t="165916" x="4572000" y="3994150"/>
          <p14:tracePt t="165929" x="4584700" y="3994150"/>
          <p14:tracePt t="165945" x="4597400" y="4000500"/>
          <p14:tracePt t="165961" x="4610100" y="4000500"/>
          <p14:tracePt t="165977" x="4629150" y="4006850"/>
          <p14:tracePt t="165977" x="4635500" y="4006850"/>
          <p14:tracePt t="165977" x="4641850" y="4013200"/>
          <p14:tracePt t="165977" x="4648200" y="4013200"/>
          <p14:tracePt t="165977" x="4654550" y="4013200"/>
          <p14:tracePt t="165977" x="4667250" y="4013200"/>
          <p14:tracePt t="166045" x="4673600" y="4013200"/>
          <p14:tracePt t="166051" x="4686300" y="4013200"/>
          <p14:tracePt t="166065" x="4699000" y="4019550"/>
          <p14:tracePt t="166081" x="4705350" y="4019550"/>
          <p14:tracePt t="166094" x="4718050" y="4019550"/>
          <p14:tracePt t="166111" x="4730750" y="4019550"/>
          <p14:tracePt t="166128" x="4737100" y="4019550"/>
          <p14:tracePt t="166144" x="4749800" y="4019550"/>
          <p14:tracePt t="166162" x="4756150" y="4019550"/>
          <p14:tracePt t="166178" x="4768850" y="4019550"/>
          <p14:tracePt t="166194" x="4775200" y="4019550"/>
          <p14:tracePt t="166211" x="4781550" y="4019550"/>
          <p14:tracePt t="166288" x="0" y="0"/>
        </p14:tracePtLst>
        <p14:tracePtLst>
          <p14:tracePt t="171289" x="7988300" y="3721100"/>
          <p14:tracePt t="171297" x="7975600" y="3721100"/>
          <p14:tracePt t="171308" x="7956550" y="3727450"/>
          <p14:tracePt t="171312" x="7912100" y="3740150"/>
          <p14:tracePt t="171327" x="7867650" y="3746500"/>
          <p14:tracePt t="171341" x="7829550" y="3752850"/>
          <p14:tracePt t="171358" x="7785100" y="3759200"/>
          <p14:tracePt t="171358" x="7759700" y="3759200"/>
          <p14:tracePt t="171378" x="7715250" y="3759200"/>
          <p14:tracePt t="171392" x="7664450" y="3759200"/>
          <p14:tracePt t="171408" x="7607300" y="3759200"/>
          <p14:tracePt t="171425" x="7550150" y="3752850"/>
          <p14:tracePt t="171441" x="7493000" y="3752850"/>
          <p14:tracePt t="171458" x="7410450" y="3740150"/>
          <p14:tracePt t="171477" x="7359650" y="3733800"/>
          <p14:tracePt t="171492" x="7315200" y="3721100"/>
          <p14:tracePt t="171507" x="7277100" y="3702050"/>
          <p14:tracePt t="171507" x="7251700" y="3695700"/>
          <p14:tracePt t="171527" x="7219950" y="3683000"/>
          <p14:tracePt t="171542" x="7194550" y="3670300"/>
          <p14:tracePt t="171557" x="7169150" y="3644900"/>
          <p14:tracePt t="171574" x="7150100" y="3619500"/>
          <p14:tracePt t="171591" x="7137400" y="3594100"/>
          <p14:tracePt t="171607" x="7124700" y="3562350"/>
          <p14:tracePt t="171624" x="7118350" y="3505200"/>
          <p14:tracePt t="171642" x="7118350" y="3473450"/>
          <p14:tracePt t="171658" x="7124700" y="3429000"/>
          <p14:tracePt t="171681" x="7131050" y="3397250"/>
          <p14:tracePt t="171696" x="7143750" y="3359150"/>
          <p14:tracePt t="171709" x="7156450" y="3327400"/>
          <p14:tracePt t="171725" x="7175500" y="3302000"/>
          <p14:tracePt t="171742" x="7200900" y="3276600"/>
          <p14:tracePt t="171758" x="7264400" y="3238500"/>
          <p14:tracePt t="171786" x="7283450" y="3232150"/>
          <p14:tracePt t="171794" x="7334250" y="3213100"/>
          <p14:tracePt t="171809" x="7391400" y="3200400"/>
          <p14:tracePt t="171809" x="7423150" y="3194050"/>
          <p14:tracePt t="171831" x="7486650" y="3181350"/>
          <p14:tracePt t="171847" x="7556500" y="3175000"/>
          <p14:tracePt t="171860" x="7626350" y="3162300"/>
          <p14:tracePt t="171875" x="7702550" y="3149600"/>
          <p14:tracePt t="171892" x="7778750" y="3143250"/>
          <p14:tracePt t="171909" x="7886700" y="3136900"/>
          <p14:tracePt t="171909" x="7918450" y="3136900"/>
          <p14:tracePt t="171936" x="7950200" y="3136900"/>
          <p14:tracePt t="171944" x="8013700" y="3136900"/>
          <p14:tracePt t="171959" x="8115300" y="3136900"/>
          <p14:tracePt t="171982" x="8178800" y="3143250"/>
          <p14:tracePt t="171996" x="8242300" y="3149600"/>
          <p14:tracePt t="172010" x="8299450" y="3149600"/>
          <p14:tracePt t="172027" x="8350250" y="3155950"/>
          <p14:tracePt t="172042" x="8394700" y="3162300"/>
          <p14:tracePt t="172058" x="8451850" y="3168650"/>
          <p14:tracePt t="172058" x="8464550" y="3168650"/>
          <p14:tracePt t="172088" x="8477250" y="3175000"/>
          <p14:tracePt t="172095" x="8502650" y="3181350"/>
          <p14:tracePt t="172110" x="8528050" y="3187700"/>
          <p14:tracePt t="172110" x="8534400" y="3194050"/>
          <p14:tracePt t="172131" x="8553450" y="3200400"/>
          <p14:tracePt t="172146" x="8578850" y="3213100"/>
          <p14:tracePt t="172160" x="8591550" y="3225800"/>
          <p14:tracePt t="172176" x="8610600" y="3232150"/>
          <p14:tracePt t="172193" x="8629650" y="3251200"/>
          <p14:tracePt t="172208" x="8648700" y="3282950"/>
          <p14:tracePt t="172208" x="8655050" y="3295650"/>
          <p14:tracePt t="172236" x="8661400" y="3308350"/>
          <p14:tracePt t="172245" x="8667750" y="3340100"/>
          <p14:tracePt t="172259" x="8674100" y="3365500"/>
          <p14:tracePt t="172259" x="8674100" y="3378200"/>
          <p14:tracePt t="172282" x="8674100" y="3397250"/>
          <p14:tracePt t="172298" x="8674100" y="3422650"/>
          <p14:tracePt t="172310" x="8674100" y="3435350"/>
          <p14:tracePt t="172325" x="8674100" y="3454400"/>
          <p14:tracePt t="172342" x="8680450" y="3473450"/>
          <p14:tracePt t="172358" x="8680450" y="3498850"/>
          <p14:tracePt t="172358" x="8680450" y="3505200"/>
          <p14:tracePt t="172385" x="8680450" y="3517900"/>
          <p14:tracePt t="172385" x="8680450" y="3524250"/>
          <p14:tracePt t="172401" x="8686800" y="3530600"/>
          <p14:tracePt t="172408" x="8686800" y="3549650"/>
          <p14:tracePt t="172425" x="8686800" y="3562350"/>
          <p14:tracePt t="172442" x="8686800" y="3575050"/>
          <p14:tracePt t="172461" x="8693150" y="3581400"/>
          <p14:tracePt t="172476" x="8686800" y="3587750"/>
          <p14:tracePt t="172491" x="8680450" y="3594100"/>
          <p14:tracePt t="172508" x="8655050" y="3613150"/>
          <p14:tracePt t="172508" x="8642350" y="3619500"/>
          <p14:tracePt t="172537" x="8623300" y="3625850"/>
          <p14:tracePt t="172544" x="8578850" y="3638550"/>
          <p14:tracePt t="172559" x="8534400" y="3651250"/>
          <p14:tracePt t="172575" x="8458200" y="3670300"/>
          <p14:tracePt t="172598" x="8401050" y="3676650"/>
          <p14:tracePt t="172610" x="8343900" y="3683000"/>
          <p14:tracePt t="172626" x="8286750" y="3689350"/>
          <p14:tracePt t="172641" x="8223250" y="3695700"/>
          <p14:tracePt t="172658" x="8153400" y="3702050"/>
          <p14:tracePt t="172675" x="8032750" y="3721100"/>
          <p14:tracePt t="172675" x="7994650" y="3727450"/>
          <p14:tracePt t="172700" x="7950200" y="3733800"/>
          <p14:tracePt t="172709" x="7861300" y="3746500"/>
          <p14:tracePt t="172725" x="7727950" y="3759200"/>
          <p14:tracePt t="172748" x="7639050" y="3759200"/>
          <p14:tracePt t="172760" x="7562850" y="3759200"/>
          <p14:tracePt t="172775" x="7493000" y="3759200"/>
          <p14:tracePt t="172792" x="7435850" y="3759200"/>
          <p14:tracePt t="172807" x="7385050" y="3752850"/>
          <p14:tracePt t="172825" x="7302500" y="3752850"/>
          <p14:tracePt t="172853" x="7283450" y="3759200"/>
          <p14:tracePt t="172859" x="7251700" y="3771900"/>
          <p14:tracePt t="172859" x="7232650" y="3784600"/>
          <p14:tracePt t="172896" x="0" y="0"/>
        </p14:tracePtLst>
        <p14:tracePtLst>
          <p14:tracePt t="208468" x="7118350" y="3784600"/>
          <p14:tracePt t="208587" x="0" y="0"/>
        </p14:tracePtLst>
        <p14:tracePtLst>
          <p14:tracePt t="209223" x="914400" y="4400550"/>
          <p14:tracePt t="209228" x="933450" y="4406900"/>
          <p14:tracePt t="209238" x="946150" y="4406900"/>
          <p14:tracePt t="209245" x="977900" y="4400550"/>
          <p14:tracePt t="209262" x="1009650" y="4394200"/>
          <p14:tracePt t="209262" x="1028700" y="4394200"/>
          <p14:tracePt t="209282" x="1073150" y="4387850"/>
          <p14:tracePt t="209297" x="1117600" y="4387850"/>
          <p14:tracePt t="209312" x="1168400" y="4381500"/>
          <p14:tracePt t="209328" x="1250950" y="4375150"/>
          <p14:tracePt t="209348" x="1308100" y="4375150"/>
          <p14:tracePt t="209361" x="1365250" y="4375150"/>
          <p14:tracePt t="209378" x="1422400" y="4375150"/>
          <p14:tracePt t="209394" x="1479550" y="4368800"/>
          <p14:tracePt t="209412" x="1530350" y="4368800"/>
          <p14:tracePt t="209428" x="1606550" y="4368800"/>
          <p14:tracePt t="209447" x="1663700" y="4368800"/>
          <p14:tracePt t="209462" x="1708150" y="4375150"/>
          <p14:tracePt t="209478" x="1797050" y="4375150"/>
          <p14:tracePt t="209498" x="1854200" y="4368800"/>
          <p14:tracePt t="209513" x="1911350" y="4368800"/>
          <p14:tracePt t="209528" x="1974850" y="4362450"/>
          <p14:tracePt t="209545" x="2032000" y="4356100"/>
          <p14:tracePt t="209562" x="2089150" y="4349750"/>
          <p14:tracePt t="209579" x="2171700" y="4343400"/>
          <p14:tracePt t="209599" x="2222500" y="4343400"/>
          <p14:tracePt t="209613" x="2273300" y="4343400"/>
          <p14:tracePt t="209613" x="2298700" y="4337050"/>
          <p14:tracePt t="209635" x="2343150" y="4337050"/>
          <p14:tracePt t="209651" x="2387600" y="4330700"/>
          <p14:tracePt t="209664" x="2438400" y="4330700"/>
          <p14:tracePt t="209680" x="2476500" y="4330700"/>
          <p14:tracePt t="209696" x="2520950" y="4324350"/>
          <p14:tracePt t="209713" x="2590800" y="4318000"/>
          <p14:tracePt t="209713" x="2609850" y="4318000"/>
          <p14:tracePt t="209741" x="2635250" y="4318000"/>
          <p14:tracePt t="209748" x="2679700" y="4311650"/>
          <p14:tracePt t="209764" x="2730500" y="4305300"/>
          <p14:tracePt t="209779" x="2800350" y="4305300"/>
          <p14:tracePt t="209801" x="2844800" y="4305300"/>
          <p14:tracePt t="209814" x="2889250" y="4305300"/>
          <p14:tracePt t="209830" x="2933700" y="4305300"/>
          <p14:tracePt t="209846" x="2978150" y="4298950"/>
          <p14:tracePt t="209863" x="3054350" y="4298950"/>
          <p14:tracePt t="209863" x="3079750" y="4292600"/>
          <p14:tracePt t="209893" x="3130550" y="4292600"/>
          <p14:tracePt t="209908" x="3149600" y="4292600"/>
          <p14:tracePt t="209913" x="3206750" y="4292600"/>
          <p14:tracePt t="209913" x="3232150" y="4292600"/>
          <p14:tracePt t="209935" x="3282950" y="4286250"/>
          <p14:tracePt t="209935" x="3308350" y="4286250"/>
          <p14:tracePt t="209935" x="3333750" y="4286250"/>
          <p14:tracePt t="209966" x="3359150" y="4286250"/>
          <p14:tracePt t="209966" x="3384550" y="4286250"/>
          <p14:tracePt t="209981" x="3409950" y="4286250"/>
          <p14:tracePt t="209981" x="3435350" y="4286250"/>
          <p14:tracePt t="209998" x="3492500" y="4286250"/>
          <p14:tracePt t="210012" x="3543300" y="4286250"/>
          <p14:tracePt t="210029" x="3594100" y="4286250"/>
          <p14:tracePt t="210041" x="3644900" y="4292600"/>
          <p14:tracePt t="210057" x="3670300" y="4292600"/>
          <p14:tracePt t="210064" x="3740150" y="4298950"/>
          <p14:tracePt t="210086" x="3790950" y="4305300"/>
          <p14:tracePt t="210086" x="0" y="0"/>
        </p14:tracePtLst>
        <p14:tracePtLst>
          <p14:tracePt t="211546" x="4908550" y="4387850"/>
          <p14:tracePt t="211549" x="4927600" y="4387850"/>
          <p14:tracePt t="211554" x="4940300" y="4387850"/>
          <p14:tracePt t="211564" x="4972050" y="4394200"/>
          <p14:tracePt t="211579" x="5010150" y="4387850"/>
          <p14:tracePt t="211594" x="5048250" y="4387850"/>
          <p14:tracePt t="211611" x="5130800" y="4375150"/>
          <p14:tracePt t="211630" x="5187950" y="4368800"/>
          <p14:tracePt t="211644" x="5238750" y="4362450"/>
          <p14:tracePt t="211661" x="5295900" y="4356100"/>
          <p14:tracePt t="211678" x="5346700" y="4349750"/>
          <p14:tracePt t="211694" x="5422900" y="4343400"/>
          <p14:tracePt t="211714" x="5480050" y="4343400"/>
          <p14:tracePt t="211729" x="5537200" y="4337050"/>
          <p14:tracePt t="211744" x="5588000" y="4337050"/>
          <p14:tracePt t="211761" x="5664200" y="4330700"/>
          <p14:tracePt t="211780" x="5715000" y="4330700"/>
          <p14:tracePt t="211794" x="5759450" y="4330700"/>
          <p14:tracePt t="211811" x="5803900" y="4330700"/>
          <p14:tracePt t="211827" x="5848350" y="4330700"/>
          <p14:tracePt t="211844" x="5911850" y="4324350"/>
          <p14:tracePt t="211864" x="5956300" y="4318000"/>
          <p14:tracePt t="211878" x="6007100" y="4318000"/>
          <p14:tracePt t="211894" x="6051550" y="4311650"/>
          <p14:tracePt t="211911" x="6121400" y="4311650"/>
          <p14:tracePt t="211930" x="6165850" y="4311650"/>
          <p14:tracePt t="211944" x="6216650" y="4311650"/>
          <p14:tracePt t="211961" x="6261100" y="4311650"/>
          <p14:tracePt t="211995" x="6299200" y="4311650"/>
          <p14:tracePt t="211998" x="6362700" y="4305300"/>
          <p14:tracePt t="212014" x="6419850" y="4305300"/>
          <p14:tracePt t="212028" x="6470650" y="4305300"/>
          <p14:tracePt t="212044" x="6521450" y="4305300"/>
          <p14:tracePt t="212061" x="6591300" y="4311650"/>
          <p14:tracePt t="212080" x="6635750" y="4311650"/>
          <p14:tracePt t="212094" x="6680200" y="4305300"/>
          <p14:tracePt t="212111" x="6731000" y="4305300"/>
          <p14:tracePt t="212127" x="6781800" y="4298950"/>
          <p14:tracePt t="212144" x="6838950" y="4292600"/>
          <p14:tracePt t="212160" x="6927850" y="4286250"/>
          <p14:tracePt t="212179" x="6985000" y="4279900"/>
          <p14:tracePt t="212195" x="7061200" y="4279900"/>
          <p14:tracePt t="212218" x="7105650" y="4279900"/>
          <p14:tracePt t="212232" x="7150100" y="4279900"/>
          <p14:tracePt t="212246" x="7194550" y="4279900"/>
          <p14:tracePt t="212262" x="7239000" y="4279900"/>
          <p14:tracePt t="212279" x="7258050" y="4279900"/>
          <p14:tracePt t="212295" x="7315200" y="4279900"/>
          <p14:tracePt t="212295" x="7346950" y="4279900"/>
          <p14:tracePt t="212324" x="7391400" y="4279900"/>
          <p14:tracePt t="212337" x="7416800" y="4279900"/>
          <p14:tracePt t="212347" x="7461250" y="4279900"/>
          <p14:tracePt t="212362" x="7531100" y="4273550"/>
          <p14:tracePt t="212384" x="7575550" y="4267200"/>
          <p14:tracePt t="212398" x="7626350" y="4267200"/>
          <p14:tracePt t="212413" x="7677150" y="4260850"/>
          <p14:tracePt t="212429" x="7721600" y="4260850"/>
          <p14:tracePt t="212446" x="7791450" y="4254500"/>
          <p14:tracePt t="212467" x="7823200" y="4254500"/>
          <p14:tracePt t="212467" x="7842250" y="4254500"/>
          <p14:tracePt t="212489" x="7854950" y="4254500"/>
          <p14:tracePt t="212496" x="7880350" y="4254500"/>
          <p14:tracePt t="212513" x="7912100" y="4254500"/>
          <p14:tracePt t="212534" x="7924800" y="4254500"/>
          <p14:tracePt t="212547" x="7943850" y="4254500"/>
          <p14:tracePt t="212562" x="7962900" y="4254500"/>
          <p14:tracePt t="212580" x="7975600" y="4254500"/>
          <p14:tracePt t="212595" x="7994650" y="4254500"/>
          <p14:tracePt t="212595" x="8001000" y="4260850"/>
          <p14:tracePt t="212617" x="8013700" y="4260850"/>
          <p14:tracePt t="212617" x="8020050" y="4260850"/>
          <p14:tracePt t="212639" x="8026400" y="4260850"/>
          <p14:tracePt t="212646" x="8039100" y="4260850"/>
          <p14:tracePt t="212662" x="8058150" y="4273550"/>
          <p14:tracePt t="212685" x="8070850" y="4279900"/>
          <p14:tracePt t="212698" x="8083550" y="4286250"/>
          <p14:tracePt t="212712" x="8096250" y="4292600"/>
          <p14:tracePt t="212728" x="8115300" y="4305300"/>
          <p14:tracePt t="212745" x="8140700" y="4324350"/>
          <p14:tracePt t="212767" x="8153400" y="4349750"/>
          <p14:tracePt t="212767" x="8159750" y="4362450"/>
          <p14:tracePt t="212789" x="8172450" y="4375150"/>
          <p14:tracePt t="212796" x="8185150" y="4406900"/>
          <p14:tracePt t="212812" x="8204200" y="4457700"/>
          <p14:tracePt t="212835" x="8216900" y="4495800"/>
          <p14:tracePt t="212847" x="8229600" y="4527550"/>
          <p14:tracePt t="212862" x="8242300" y="4565650"/>
          <p14:tracePt t="212879" x="8255000" y="4597400"/>
          <p14:tracePt t="212895" x="8267700" y="4629150"/>
          <p14:tracePt t="212895" x="8274050" y="4648200"/>
          <p14:tracePt t="212918" x="8286750" y="4679950"/>
          <p14:tracePt t="212918" x="8286750" y="4692650"/>
          <p14:tracePt t="212939" x="8293100" y="4711700"/>
          <p14:tracePt t="212947" x="8299450" y="4737100"/>
          <p14:tracePt t="212962" x="8312150" y="4775200"/>
          <p14:tracePt t="212986" x="8318500" y="4800600"/>
          <p14:tracePt t="212997" x="8324850" y="4819650"/>
          <p14:tracePt t="213013" x="8331200" y="4838700"/>
          <p14:tracePt t="213028" x="8337550" y="4857750"/>
          <p14:tracePt t="213045" x="8343900" y="4883150"/>
          <p14:tracePt t="213045" x="8343900" y="4889500"/>
          <p14:tracePt t="213045" x="8343900" y="4902200"/>
          <p14:tracePt t="213072" x="8343900" y="4908550"/>
          <p14:tracePt t="213072" x="8343900" y="4914900"/>
          <p14:tracePt t="213089" x="8343900" y="4921250"/>
          <p14:tracePt t="213096" x="8343900" y="4940300"/>
          <p14:tracePt t="213112" x="8343900" y="4965700"/>
          <p14:tracePt t="213134" x="8343900" y="4978400"/>
          <p14:tracePt t="213147" x="8343900" y="4997450"/>
          <p14:tracePt t="213162" x="8343900" y="5016500"/>
          <p14:tracePt t="213178" x="8343900" y="5035550"/>
          <p14:tracePt t="213195" x="8343900" y="5054600"/>
          <p14:tracePt t="213212" x="8343900" y="5092700"/>
          <p14:tracePt t="213212" x="8343900" y="5105400"/>
          <p14:tracePt t="213241" x="8343900" y="5118100"/>
          <p14:tracePt t="213248" x="8343900" y="5137150"/>
          <p14:tracePt t="213248" x="8343900" y="5143500"/>
          <p14:tracePt t="213269" x="8343900" y="5168900"/>
          <p14:tracePt t="213284" x="8343900" y="5187950"/>
          <p14:tracePt t="213298" x="8337550" y="5207000"/>
          <p14:tracePt t="213312" x="8331200" y="5232400"/>
          <p14:tracePt t="213328" x="8324850" y="5257800"/>
          <p14:tracePt t="213345" x="8318500" y="5283200"/>
          <p14:tracePt t="213361" x="8293100" y="5340350"/>
          <p14:tracePt t="213390" x="8286750" y="5353050"/>
          <p14:tracePt t="213390" x="8280400" y="5365750"/>
          <p14:tracePt t="213404" x="8274050" y="5378450"/>
          <p14:tracePt t="213412" x="8255000" y="5410200"/>
          <p14:tracePt t="213433" x="8242300" y="5429250"/>
          <p14:tracePt t="213451" x="8223250" y="5448300"/>
          <p14:tracePt t="213464" x="8204200" y="5467350"/>
          <p14:tracePt t="213479" x="8178800" y="5492750"/>
          <p14:tracePt t="213495" x="8153400" y="5511800"/>
          <p14:tracePt t="213511" x="8102600" y="5543550"/>
          <p14:tracePt t="213511" x="8083550" y="5556250"/>
          <p14:tracePt t="213539" x="8045450" y="5575300"/>
          <p14:tracePt t="213556" x="8026400" y="5588000"/>
          <p14:tracePt t="213563" x="7981950" y="5607050"/>
          <p14:tracePt t="213578" x="7912100" y="5632450"/>
          <p14:tracePt t="213601" x="7861300" y="5651500"/>
          <p14:tracePt t="213614" x="7810500" y="5664200"/>
          <p14:tracePt t="213629" x="7753350" y="5676900"/>
          <p14:tracePt t="213645" x="7702550" y="5695950"/>
          <p14:tracePt t="213661" x="7613650" y="5708650"/>
          <p14:tracePt t="213683" x="7550150" y="5715000"/>
          <p14:tracePt t="213697" x="7486650" y="5721350"/>
          <p14:tracePt t="213713" x="7429500" y="5721350"/>
          <p14:tracePt t="213728" x="7334250" y="5721350"/>
          <p14:tracePt t="213751" x="7270750" y="5721350"/>
          <p14:tracePt t="213763" x="7213600" y="5721350"/>
          <p14:tracePt t="213779" x="7150100" y="5727700"/>
          <p14:tracePt t="213794" x="7086600" y="5727700"/>
          <p14:tracePt t="213812" x="6997700" y="5734050"/>
          <p14:tracePt t="213834" x="6940550" y="5734050"/>
          <p14:tracePt t="213847" x="6883400" y="5734050"/>
          <p14:tracePt t="213862" x="6832600" y="5734050"/>
          <p14:tracePt t="213878" x="6756400" y="5734050"/>
          <p14:tracePt t="213900" x="6699250" y="5734050"/>
          <p14:tracePt t="213913" x="6642100" y="5740400"/>
          <p14:tracePt t="213929" x="6584950" y="5746750"/>
          <p14:tracePt t="213945" x="6515100" y="5753100"/>
          <p14:tracePt t="213962" x="6413500" y="5765800"/>
          <p14:tracePt t="213962" x="6381750" y="5772150"/>
          <p14:tracePt t="213988" x="6343650" y="5772150"/>
          <p14:tracePt t="213998" x="6267450" y="5784850"/>
          <p14:tracePt t="214012" x="6191250" y="5791200"/>
          <p14:tracePt t="214028" x="6076950" y="5810250"/>
          <p14:tracePt t="214050" x="6007100" y="5816600"/>
          <p14:tracePt t="214063" x="5930900" y="5822950"/>
          <p14:tracePt t="214078" x="5861050" y="5829300"/>
          <p14:tracePt t="214094" x="5791200" y="5829300"/>
          <p14:tracePt t="214111" x="5689600" y="5829300"/>
          <p14:tracePt t="214133" x="5619750" y="5829300"/>
          <p14:tracePt t="214148" x="5549900" y="5829300"/>
          <p14:tracePt t="214163" x="5480050" y="5822950"/>
          <p14:tracePt t="214178" x="5378450" y="5822950"/>
          <p14:tracePt t="214200" x="5302250" y="5822950"/>
          <p14:tracePt t="214214" x="5238750" y="5829300"/>
          <p14:tracePt t="214228" x="5168900" y="5829300"/>
          <p14:tracePt t="214245" x="5111750" y="5829300"/>
          <p14:tracePt t="214262" x="5048250" y="5822950"/>
          <p14:tracePt t="214262" x="5016500" y="5822950"/>
          <p14:tracePt t="214284" x="4921250" y="5816600"/>
          <p14:tracePt t="214305" x="4851400" y="5810250"/>
          <p14:tracePt t="214319" x="4819650" y="5810250"/>
          <p14:tracePt t="214319" x="4781550" y="5803900"/>
          <p14:tracePt t="214335" x="4718050" y="5803900"/>
          <p14:tracePt t="214349" x="4648200" y="5803900"/>
          <p14:tracePt t="214365" x="4584700" y="5803900"/>
          <p14:tracePt t="214379" x="4514850" y="5797550"/>
          <p14:tracePt t="214394" x="4445000" y="5797550"/>
          <p14:tracePt t="214411" x="4368800" y="5797550"/>
          <p14:tracePt t="214427" x="4260850" y="5797550"/>
          <p14:tracePt t="214427" x="4216400" y="5803900"/>
          <p14:tracePt t="214456" x="4146550" y="5803900"/>
          <p14:tracePt t="214469" x="4108450" y="5803900"/>
          <p14:tracePt t="214478" x="3994150" y="5810250"/>
          <p14:tracePt t="214500" x="3917950" y="5810250"/>
          <p14:tracePt t="214515" x="3841750" y="5816600"/>
          <p14:tracePt t="214528" x="3765550" y="5816600"/>
          <p14:tracePt t="214544" x="3695700" y="5816600"/>
          <p14:tracePt t="214561" x="3619500" y="5816600"/>
          <p14:tracePt t="214578" x="3498850" y="5822950"/>
          <p14:tracePt t="214578" x="3460750" y="5822950"/>
          <p14:tracePt t="214606" x="3384550" y="5829300"/>
          <p14:tracePt t="214621" x="3340100" y="5835650"/>
          <p14:tracePt t="214629" x="3263900" y="5842000"/>
          <p14:tracePt t="214629" x="3232150" y="5842000"/>
          <p14:tracePt t="214651" x="3149600" y="5854700"/>
          <p14:tracePt t="214666" x="3073400" y="5861050"/>
          <p14:tracePt t="214679" x="2990850" y="5867400"/>
          <p14:tracePt t="214695" x="2914650" y="5880100"/>
          <p14:tracePt t="214711" x="2832100" y="5892800"/>
          <p14:tracePt t="214728" x="2711450" y="5911850"/>
          <p14:tracePt t="214728" x="2667000" y="5918200"/>
          <p14:tracePt t="214755" x="2628900" y="5924550"/>
          <p14:tracePt t="214764" x="2540000" y="5937250"/>
          <p14:tracePt t="214778" x="2463800" y="5956300"/>
          <p14:tracePt t="214778" x="2419350" y="5962650"/>
          <p14:tracePt t="214800" x="2336800" y="5988050"/>
          <p14:tracePt t="214815" x="2254250" y="6000750"/>
          <p14:tracePt t="214829" x="2171700" y="6013450"/>
          <p14:tracePt t="214845" x="2089150" y="6026150"/>
          <p14:tracePt t="214861" x="2006600" y="6038850"/>
          <p14:tracePt t="214877" x="1879600" y="6057900"/>
          <p14:tracePt t="214877" x="1841500" y="6070600"/>
          <p14:tracePt t="214906" x="1803400" y="6076950"/>
          <p14:tracePt t="214913" x="1720850" y="6089650"/>
          <p14:tracePt t="214928" x="1644650" y="6108700"/>
          <p14:tracePt t="214928" x="1606550" y="6115050"/>
          <p14:tracePt t="214950" x="1530350" y="6127750"/>
          <p14:tracePt t="214965" x="1454150" y="6140450"/>
          <p14:tracePt t="214978" x="1384300" y="6146800"/>
          <p14:tracePt t="214995" x="1320800" y="6146800"/>
          <p14:tracePt t="215011" x="1263650" y="6146800"/>
          <p14:tracePt t="215028" x="1206500" y="6140450"/>
          <p14:tracePt t="215045" x="1162050" y="6134100"/>
          <p14:tracePt t="215063" x="1092200" y="6115050"/>
          <p14:tracePt t="215077" x="1047750" y="6102350"/>
          <p14:tracePt t="215094" x="984250" y="6076950"/>
          <p14:tracePt t="215113" x="946150" y="6051550"/>
          <p14:tracePt t="215128" x="914400" y="6032500"/>
          <p14:tracePt t="215144" x="882650" y="6007100"/>
          <p14:tracePt t="215160" x="857250" y="5981700"/>
          <p14:tracePt t="215176" x="825500" y="5943600"/>
          <p14:tracePt t="215193" x="781050" y="5886450"/>
          <p14:tracePt t="215212" x="749300" y="5842000"/>
          <p14:tracePt t="215229" x="723900" y="5797550"/>
          <p14:tracePt t="215243" x="692150" y="5721350"/>
          <p14:tracePt t="215264" x="679450" y="5676900"/>
          <p14:tracePt t="215278" x="660400" y="5626100"/>
          <p14:tracePt t="215294" x="641350" y="5575300"/>
          <p14:tracePt t="215310" x="622300" y="5518150"/>
          <p14:tracePt t="215327" x="609600" y="5467350"/>
          <p14:tracePt t="215343" x="590550" y="5384800"/>
          <p14:tracePt t="215362" x="577850" y="5334000"/>
          <p14:tracePt t="215377" x="565150" y="5276850"/>
          <p14:tracePt t="215393" x="546100" y="5207000"/>
          <p14:tracePt t="215413" x="533400" y="5156200"/>
          <p14:tracePt t="215429" x="527050" y="5105400"/>
          <p14:tracePt t="215444" x="520700" y="5060950"/>
          <p14:tracePt t="215460" x="520700" y="5010150"/>
          <p14:tracePt t="215476" x="520700" y="4953000"/>
          <p14:tracePt t="215493" x="520700" y="4883150"/>
          <p14:tracePt t="215514" x="527050" y="4838700"/>
          <p14:tracePt t="215529" x="533400" y="4794250"/>
          <p14:tracePt t="215543" x="558800" y="4743450"/>
          <p14:tracePt t="215563" x="577850" y="4699000"/>
          <p14:tracePt t="215578" x="603250" y="4660900"/>
          <p14:tracePt t="215593" x="635000" y="4616450"/>
          <p14:tracePt t="215610" x="666750" y="4578350"/>
          <p14:tracePt t="215626" x="698500" y="4546600"/>
          <p14:tracePt t="215644" x="762000" y="4495800"/>
          <p14:tracePt t="215663" x="800100" y="4470400"/>
          <p14:tracePt t="215678" x="844550" y="4451350"/>
          <p14:tracePt t="215693" x="895350" y="4438650"/>
          <p14:tracePt t="215710" x="971550" y="4419600"/>
          <p14:tracePt t="215730" x="1028700" y="4413250"/>
          <p14:tracePt t="215745" x="1092200" y="4400550"/>
          <p14:tracePt t="215759" x="1168400" y="4387850"/>
          <p14:tracePt t="215776" x="1257300" y="4368800"/>
          <p14:tracePt t="215792" x="1365250" y="4343400"/>
          <p14:tracePt t="215829" x="0" y="0"/>
        </p14:tracePtLst>
        <p14:tracePtLst>
          <p14:tracePt t="218880" x="4241800" y="5168900"/>
          <p14:tracePt t="218892" x="4241800" y="5175250"/>
          <p14:tracePt t="218902" x="4248150" y="5175250"/>
          <p14:tracePt t="218906" x="4254500" y="5181600"/>
          <p14:tracePt t="218909" x="4267200" y="5181600"/>
          <p14:tracePt t="218926" x="4279900" y="5187950"/>
          <p14:tracePt t="218942" x="4298950" y="5187950"/>
          <p14:tracePt t="218959" x="4324350" y="5187950"/>
          <p14:tracePt t="218975" x="4349750" y="5187950"/>
          <p14:tracePt t="218992" x="4381500" y="5194300"/>
          <p14:tracePt t="219011" x="4400550" y="5194300"/>
          <p14:tracePt t="219025" x="4419600" y="5194300"/>
          <p14:tracePt t="219042" x="4438650" y="5200650"/>
          <p14:tracePt t="219058" x="4470400" y="5200650"/>
          <p14:tracePt t="219076" x="4489450" y="5200650"/>
          <p14:tracePt t="219091" x="4508500" y="5200650"/>
          <p14:tracePt t="219108" x="4527550" y="5200650"/>
          <p14:tracePt t="219125" x="4546600" y="5200650"/>
          <p14:tracePt t="219142" x="4572000" y="5207000"/>
          <p14:tracePt t="219160" x="4591050" y="5207000"/>
          <p14:tracePt t="219177" x="4610100" y="5207000"/>
          <p14:tracePt t="219192" x="4629150" y="5207000"/>
          <p14:tracePt t="219208" x="4654550" y="5207000"/>
          <p14:tracePt t="219226" x="4679950" y="5207000"/>
          <p14:tracePt t="219242" x="4705350" y="5207000"/>
          <p14:tracePt t="219259" x="4730750" y="5200650"/>
          <p14:tracePt t="219276" x="4756150" y="5200650"/>
          <p14:tracePt t="219291" x="4800600" y="5194300"/>
          <p14:tracePt t="219311" x="4826000" y="5187950"/>
          <p14:tracePt t="219326" x="4857750" y="5181600"/>
          <p14:tracePt t="219341" x="4883150" y="5181600"/>
          <p14:tracePt t="219358" x="4927600" y="5175250"/>
          <p14:tracePt t="219376" x="4953000" y="5175250"/>
          <p14:tracePt t="219392" x="4972050" y="5168900"/>
          <p14:tracePt t="219408" x="4997450" y="5168900"/>
          <p14:tracePt t="219425" x="5022850" y="5168900"/>
          <p14:tracePt t="219441" x="5054600" y="5168900"/>
          <p14:tracePt t="219461" x="5080000" y="5162550"/>
          <p14:tracePt t="219475" x="5099050" y="5162550"/>
          <p14:tracePt t="219492" x="5118100" y="5156200"/>
          <p14:tracePt t="219508" x="5143500" y="5156200"/>
          <p14:tracePt t="219526" x="5162550" y="5156200"/>
          <p14:tracePt t="219542" x="5181600" y="5156200"/>
          <p14:tracePt t="219558" x="5200650" y="5156200"/>
          <p14:tracePt t="219575" x="5219700" y="5156200"/>
          <p14:tracePt t="219591" x="5245100" y="5156200"/>
          <p14:tracePt t="219613" x="5264150" y="5156200"/>
          <p14:tracePt t="219613" x="5276850" y="5162550"/>
          <p14:tracePt t="219634" x="5283200" y="5162550"/>
          <p14:tracePt t="219643" x="5314950" y="5168900"/>
          <p14:tracePt t="219665" x="5334000" y="5168900"/>
          <p14:tracePt t="219678" x="5359400" y="5175250"/>
          <p14:tracePt t="219694" x="5378450" y="5175250"/>
          <p14:tracePt t="219710" x="5410200" y="5181600"/>
          <p14:tracePt t="219726" x="5435600" y="5181600"/>
          <p14:tracePt t="219726" x="5448300" y="5181600"/>
          <p14:tracePt t="219726" x="5461000" y="5181600"/>
          <p14:tracePt t="219755" x="5480050" y="5181600"/>
          <p14:tracePt t="219763" x="5524500" y="5181600"/>
          <p14:tracePt t="219785" x="5537200" y="5181600"/>
          <p14:tracePt t="219793" x="5581650" y="5181600"/>
          <p14:tracePt t="219815" x="5613400" y="5181600"/>
          <p14:tracePt t="219830" x="5645150" y="5181600"/>
          <p14:tracePt t="219843" x="5676900" y="5181600"/>
          <p14:tracePt t="219859" x="5715000" y="5181600"/>
          <p14:tracePt t="219875" x="5734050" y="5181600"/>
          <p14:tracePt t="219892" x="5765800" y="5175250"/>
          <p14:tracePt t="219892" x="5778500" y="5175250"/>
          <p14:tracePt t="219920" x="5803900" y="5175250"/>
          <p14:tracePt t="219935" x="5822950" y="5175250"/>
          <p14:tracePt t="219950" x="5842000" y="5175250"/>
          <p14:tracePt t="219964" x="5861050" y="5175250"/>
          <p14:tracePt t="219979" x="5873750" y="5175250"/>
          <p14:tracePt t="219993" x="5886450" y="5175250"/>
          <p14:tracePt t="220009" x="5892800" y="5175250"/>
          <p14:tracePt t="220026" x="5899150" y="5175250"/>
          <p14:tracePt t="220125" x="5905500" y="5175250"/>
          <p14:tracePt t="220197" x="0" y="0"/>
        </p14:tracePtLst>
        <p14:tracePtLst>
          <p14:tracePt t="220790" x="6635750" y="5143500"/>
          <p14:tracePt t="220796" x="6654800" y="5143500"/>
          <p14:tracePt t="220808" x="6673850" y="5143500"/>
          <p14:tracePt t="220811" x="6711950" y="5143500"/>
          <p14:tracePt t="220826" x="6756400" y="5137150"/>
          <p14:tracePt t="220843" x="6800850" y="5137150"/>
          <p14:tracePt t="220858" x="6845300" y="5137150"/>
          <p14:tracePt t="220858" x="6870700" y="5137150"/>
          <p14:tracePt t="220878" x="6921500" y="5137150"/>
          <p14:tracePt t="220893" x="6965950" y="5137150"/>
          <p14:tracePt t="220908" x="7010400" y="5137150"/>
          <p14:tracePt t="220924" x="7061200" y="5137150"/>
          <p14:tracePt t="220941" x="7099300" y="5137150"/>
          <p14:tracePt t="220957" x="7137400" y="5137150"/>
          <p14:tracePt t="220974" x="7200900" y="5137150"/>
          <p14:tracePt t="220992" x="7239000" y="5137150"/>
          <p14:tracePt t="221007" x="7277100" y="5130800"/>
          <p14:tracePt t="221024" x="7334250" y="5118100"/>
          <p14:tracePt t="221042" x="7366000" y="5111750"/>
          <p14:tracePt t="221057" x="7391400" y="5111750"/>
          <p14:tracePt t="221074" x="7416800" y="5105400"/>
          <p14:tracePt t="221091" x="7435850" y="5105400"/>
          <p14:tracePt t="221108" x="7467600" y="5105400"/>
          <p14:tracePt t="221137" x="7473950" y="5105400"/>
          <p14:tracePt t="221143" x="7480300" y="5105400"/>
          <p14:tracePt t="221159" x="7486650" y="5105400"/>
          <p14:tracePt t="221220" x="7480300" y="5105400"/>
          <p14:tracePt t="221239" x="0" y="0"/>
        </p14:tracePtLst>
        <p14:tracePtLst>
          <p14:tracePt t="222211" x="1320800" y="5594350"/>
          <p14:tracePt t="222218" x="1339850" y="5588000"/>
          <p14:tracePt t="222224" x="1358900" y="5588000"/>
          <p14:tracePt t="222233" x="1377950" y="5594350"/>
          <p14:tracePt t="222241" x="1441450" y="5594350"/>
          <p14:tracePt t="222259" x="1492250" y="5588000"/>
          <p14:tracePt t="222275" x="1543050" y="5588000"/>
          <p14:tracePt t="222290" x="1600200" y="5581650"/>
          <p14:tracePt t="222307" x="1651000" y="5581650"/>
          <p14:tracePt t="222323" x="1701800" y="5581650"/>
          <p14:tracePt t="222323" x="1720850" y="5581650"/>
          <p14:tracePt t="222344" x="1771650" y="5594350"/>
          <p14:tracePt t="222359" x="1816100" y="5613400"/>
          <p14:tracePt t="222374" x="1860550" y="5619750"/>
          <p14:tracePt t="222391" x="1924050" y="5638800"/>
          <p14:tracePt t="222413" x="1968500" y="5645150"/>
          <p14:tracePt t="222426" x="2012950" y="5651500"/>
          <p14:tracePt t="222442" x="2051050" y="5664200"/>
          <p14:tracePt t="222460" x="2089150" y="5670550"/>
          <p14:tracePt t="222475" x="2159000" y="5676900"/>
          <p14:tracePt t="222475" x="2178050" y="5683250"/>
          <p14:tracePt t="222502" x="2216150" y="5689600"/>
          <p14:tracePt t="222518" x="2241550" y="5689600"/>
          <p14:tracePt t="222525" x="2292350" y="5689600"/>
          <p14:tracePt t="222525" x="2311400" y="5689600"/>
          <p14:tracePt t="222547" x="2368550" y="5689600"/>
          <p14:tracePt t="222563" x="2419350" y="5689600"/>
          <p14:tracePt t="222577" x="2463800" y="5689600"/>
          <p14:tracePt t="222592" x="2514600" y="5683250"/>
          <p14:tracePt t="222608" x="2559050" y="5683250"/>
          <p14:tracePt t="222624" x="2628900" y="5676900"/>
          <p14:tracePt t="222624" x="2647950" y="5676900"/>
          <p14:tracePt t="222652" x="2673350" y="5670550"/>
          <p14:tracePt t="222660" x="2711450" y="5664200"/>
          <p14:tracePt t="222675" x="2755900" y="5657850"/>
          <p14:tracePt t="222675" x="2774950" y="5657850"/>
          <p14:tracePt t="222697" x="2806700" y="5651500"/>
          <p14:tracePt t="222712" x="2838450" y="5638800"/>
          <p14:tracePt t="222726" x="2870200" y="5632450"/>
          <p14:tracePt t="222742" x="2889250" y="5626100"/>
          <p14:tracePt t="222758" x="2914650" y="5626100"/>
          <p14:tracePt t="222775" x="2933700" y="5626100"/>
          <p14:tracePt t="222775" x="2940050" y="5626100"/>
          <p14:tracePt t="222821" x="0" y="0"/>
        </p14:tracePtLst>
        <p14:tracePtLst>
          <p14:tracePt t="223862" x="3778250" y="5715000"/>
          <p14:tracePt t="223870" x="3797300" y="5715000"/>
          <p14:tracePt t="223875" x="3822700" y="5715000"/>
          <p14:tracePt t="223883" x="3841750" y="5715000"/>
          <p14:tracePt t="223890" x="3886200" y="5708650"/>
          <p14:tracePt t="223907" x="3956050" y="5702300"/>
          <p14:tracePt t="223926" x="4006850" y="5695950"/>
          <p14:tracePt t="223940" x="4051300" y="5695950"/>
          <p14:tracePt t="223957" x="4095750" y="5695950"/>
          <p14:tracePt t="223973" x="4140200" y="5689600"/>
          <p14:tracePt t="223990" x="4197350" y="5689600"/>
          <p14:tracePt t="224009" x="4235450" y="5689600"/>
          <p14:tracePt t="224025" x="4273550" y="5689600"/>
          <p14:tracePt t="224040" x="4305300" y="5689600"/>
          <p14:tracePt t="224057" x="4343400" y="5689600"/>
          <p14:tracePt t="224076" x="4362450" y="5689600"/>
          <p14:tracePt t="224090" x="4381500" y="5689600"/>
          <p14:tracePt t="224107" x="4387850" y="5689600"/>
          <p14:tracePt t="224123" x="4400550" y="5689600"/>
          <p14:tracePt t="224140" x="4406900" y="5689600"/>
          <p14:tracePt t="224156" x="4413250" y="5689600"/>
          <p14:tracePt t="224262" x="0" y="0"/>
        </p14:tracePtLst>
        <p14:tracePtLst>
          <p14:tracePt t="225363" x="5111750" y="5600700"/>
          <p14:tracePt t="225369" x="5124450" y="5600700"/>
          <p14:tracePt t="225376" x="5130800" y="5600700"/>
          <p14:tracePt t="225381" x="5137150" y="5600700"/>
          <p14:tracePt t="225392" x="5162550" y="5600700"/>
          <p14:tracePt t="225406" x="5187950" y="5600700"/>
          <p14:tracePt t="225423" x="5219700" y="5600700"/>
          <p14:tracePt t="225443" x="5245100" y="5607050"/>
          <p14:tracePt t="225458" x="5270500" y="5607050"/>
          <p14:tracePt t="225474" x="5302250" y="5613400"/>
          <p14:tracePt t="225491" x="5334000" y="5613400"/>
          <p14:tracePt t="225508" x="5372100" y="5613400"/>
          <p14:tracePt t="225529" x="5397500" y="5613400"/>
          <p14:tracePt t="225543" x="5422900" y="5613400"/>
          <p14:tracePt t="225559" x="5448300" y="5613400"/>
          <p14:tracePt t="225574" x="5480050" y="5613400"/>
          <p14:tracePt t="225595" x="5505450" y="5613400"/>
          <p14:tracePt t="225610" x="5524500" y="5613400"/>
          <p14:tracePt t="225625" x="5537200" y="5607050"/>
          <p14:tracePt t="225640" x="5549900" y="5607050"/>
          <p14:tracePt t="225657" x="5568950" y="5607050"/>
          <p14:tracePt t="225679" x="5575300" y="5607050"/>
          <p14:tracePt t="225691" x="5588000" y="5607050"/>
          <p14:tracePt t="225709" x="5600700" y="5607050"/>
          <p14:tracePt t="225709" x="5607050" y="5607050"/>
          <p14:tracePt t="225730" x="5613400" y="5607050"/>
          <p14:tracePt t="225746" x="5626100" y="5607050"/>
          <p14:tracePt t="225759" x="5632450" y="5607050"/>
          <p14:tracePt t="225774" x="5645150" y="5607050"/>
          <p14:tracePt t="225791" x="5657850" y="5613400"/>
          <p14:tracePt t="225807" x="5670550" y="5613400"/>
          <p14:tracePt t="225807" x="5676900" y="5613400"/>
          <p14:tracePt t="225836" x="5683250" y="5613400"/>
          <p14:tracePt t="225843" x="5695950" y="5613400"/>
          <p14:tracePt t="225858" x="5708650" y="5613400"/>
          <p14:tracePt t="225874" x="5727700" y="5613400"/>
          <p14:tracePt t="225896" x="5740400" y="5613400"/>
          <p14:tracePt t="225910" x="5753100" y="5613400"/>
          <p14:tracePt t="225925" x="5772150" y="5619750"/>
          <p14:tracePt t="225940" x="5784850" y="5619750"/>
          <p14:tracePt t="225958" x="5816600" y="5619750"/>
          <p14:tracePt t="225958" x="5822950" y="5619750"/>
          <p14:tracePt t="225984" x="5835650" y="5619750"/>
          <p14:tracePt t="225993" x="5854700" y="5619750"/>
          <p14:tracePt t="226008" x="5880100" y="5619750"/>
          <p14:tracePt t="226024" x="5899150" y="5619750"/>
          <p14:tracePt t="226045" x="5918200" y="5619750"/>
          <p14:tracePt t="226060" x="5930900" y="5619750"/>
          <p14:tracePt t="226075" x="5949950" y="5619750"/>
          <p14:tracePt t="226090" x="5969000" y="5619750"/>
          <p14:tracePt t="226107" x="5994400" y="5619750"/>
          <p14:tracePt t="226107" x="6000750" y="5619750"/>
          <p14:tracePt t="226135" x="6007100" y="5619750"/>
          <p14:tracePt t="226143" x="6038850" y="5619750"/>
          <p14:tracePt t="226166" x="6045200" y="5619750"/>
          <p14:tracePt t="226174" x="6070600" y="5619750"/>
          <p14:tracePt t="226195" x="6089650" y="5619750"/>
          <p14:tracePt t="226210" x="6102350" y="5619750"/>
          <p14:tracePt t="226224" x="6121400" y="5619750"/>
          <p14:tracePt t="226240" x="6140450" y="5613400"/>
          <p14:tracePt t="226257" x="6159500" y="5613400"/>
          <p14:tracePt t="226257" x="6172200" y="5613400"/>
          <p14:tracePt t="226257" x="6178550" y="5613400"/>
          <p14:tracePt t="226284" x="6191250" y="5613400"/>
          <p14:tracePt t="226293" x="6210300" y="5613400"/>
          <p14:tracePt t="226293" x="6216650" y="5613400"/>
          <p14:tracePt t="226315" x="6223000" y="5613400"/>
          <p14:tracePt t="226324" x="6248400" y="5607050"/>
          <p14:tracePt t="226346" x="6261100" y="5607050"/>
          <p14:tracePt t="226361" x="6280150" y="5607050"/>
          <p14:tracePt t="226374" x="6299200" y="5600700"/>
          <p14:tracePt t="226390" x="6318250" y="5600700"/>
          <p14:tracePt t="226407" x="6343650" y="5600700"/>
          <p14:tracePt t="226424" x="6375400" y="5600700"/>
          <p14:tracePt t="226424" x="6388100" y="5600700"/>
          <p14:tracePt t="226453" x="6400800" y="5600700"/>
          <p14:tracePt t="226460" x="6426200" y="5594350"/>
          <p14:tracePt t="226474" x="6464300" y="5588000"/>
          <p14:tracePt t="226496" x="6489700" y="5581650"/>
          <p14:tracePt t="226510" x="6515100" y="5581650"/>
          <p14:tracePt t="226525" x="6540500" y="5581650"/>
          <p14:tracePt t="226540" x="6565900" y="5575300"/>
          <p14:tracePt t="226557" x="6591300" y="5575300"/>
          <p14:tracePt t="226574" x="6648450" y="5575300"/>
          <p14:tracePt t="226602" x="6661150" y="5575300"/>
          <p14:tracePt t="226609" x="6686550" y="5575300"/>
          <p14:tracePt t="226625" x="6711950" y="5575300"/>
          <p14:tracePt t="226640" x="6750050" y="5575300"/>
          <p14:tracePt t="226662" x="6775450" y="5575300"/>
          <p14:tracePt t="226677" x="6800850" y="5575300"/>
          <p14:tracePt t="226690" x="6826250" y="5575300"/>
          <p14:tracePt t="226707" x="6851650" y="5581650"/>
          <p14:tracePt t="226724" x="6889750" y="5575300"/>
          <p14:tracePt t="226724" x="6902450" y="5575300"/>
          <p14:tracePt t="226752" x="6915150" y="5575300"/>
          <p14:tracePt t="226760" x="6940550" y="5575300"/>
          <p14:tracePt t="226775" x="6965950" y="5575300"/>
          <p14:tracePt t="226790" x="7010400" y="5575300"/>
          <p14:tracePt t="226813" x="7042150" y="5575300"/>
          <p14:tracePt t="226826" x="7073900" y="5575300"/>
          <p14:tracePt t="226841" x="7105650" y="5575300"/>
          <p14:tracePt t="226857" x="7137400" y="5575300"/>
          <p14:tracePt t="226874" x="7181850" y="5568950"/>
          <p14:tracePt t="226874" x="7194550" y="5562600"/>
          <p14:tracePt t="226902" x="7207250" y="5562600"/>
          <p14:tracePt t="226909" x="7239000" y="5562600"/>
          <p14:tracePt t="226925" x="7264400" y="5562600"/>
          <p14:tracePt t="226940" x="7308850" y="5562600"/>
          <p14:tracePt t="226962" x="7340600" y="5562600"/>
          <p14:tracePt t="226976" x="7372350" y="5556250"/>
          <p14:tracePt t="226990" x="7404100" y="5556250"/>
          <p14:tracePt t="227007" x="7429500" y="5562600"/>
          <p14:tracePt t="227024" x="7473950" y="5562600"/>
          <p14:tracePt t="227024" x="7486650" y="5562600"/>
          <p14:tracePt t="227053" x="7499350" y="5562600"/>
          <p14:tracePt t="227059" x="7524750" y="5568950"/>
          <p14:tracePt t="227075" x="7550150" y="5568950"/>
          <p14:tracePt t="227090" x="7588250" y="5568950"/>
          <p14:tracePt t="227112" x="7613650" y="5568950"/>
          <p14:tracePt t="227126" x="7639050" y="5568950"/>
          <p14:tracePt t="227140" x="7658100" y="5568950"/>
          <p14:tracePt t="227157" x="7677150" y="5568950"/>
          <p14:tracePt t="227173" x="7702550" y="5568950"/>
          <p14:tracePt t="227173" x="7708900" y="5568950"/>
          <p14:tracePt t="227202" x="7715250" y="5568950"/>
          <p14:tracePt t="227210" x="7721600" y="5568950"/>
          <p14:tracePt t="227240" x="7727950" y="5562600"/>
          <p14:tracePt t="227292" x="7734300" y="5568950"/>
          <p14:tracePt t="227330"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171400"/>
            <a:ext cx="8229600" cy="1143000"/>
          </a:xfrm>
        </p:spPr>
        <p:txBody>
          <a:bodyPr/>
          <a:lstStyle/>
          <a:p>
            <a:r>
              <a:rPr lang="en-CA" sz="3600" dirty="0"/>
              <a:t>How to Guarantee Perfect Secrecy?</a:t>
            </a:r>
            <a:endParaRPr lang="en-US" sz="3600" dirty="0"/>
          </a:p>
        </p:txBody>
      </p:sp>
      <p:sp>
        <p:nvSpPr>
          <p:cNvPr id="3" name="Content Placeholder 2"/>
          <p:cNvSpPr>
            <a:spLocks noGrp="1"/>
          </p:cNvSpPr>
          <p:nvPr>
            <p:ph idx="1"/>
          </p:nvPr>
        </p:nvSpPr>
        <p:spPr>
          <a:xfrm>
            <a:off x="179512" y="4221088"/>
            <a:ext cx="8856984" cy="2880320"/>
          </a:xfrm>
        </p:spPr>
        <p:txBody>
          <a:bodyPr>
            <a:normAutofit/>
          </a:bodyPr>
          <a:lstStyle/>
          <a:p>
            <a:pPr>
              <a:lnSpc>
                <a:spcPts val="3000"/>
              </a:lnSpc>
            </a:pPr>
            <a:r>
              <a:rPr lang="en-US" sz="2000" dirty="0" smtClean="0"/>
              <a:t>There are four legitimate antennas, two in each legitimate node, and there will be four transmissions in total in each new channel state.</a:t>
            </a:r>
          </a:p>
          <a:p>
            <a:pPr lvl="1">
              <a:lnSpc>
                <a:spcPts val="3000"/>
              </a:lnSpc>
            </a:pPr>
            <a:r>
              <a:rPr lang="en-US" sz="2000" b="1" u="sng" dirty="0" smtClean="0"/>
              <a:t>Key point</a:t>
            </a:r>
            <a:r>
              <a:rPr lang="en-US" sz="2000" dirty="0" smtClean="0"/>
              <a:t>: </a:t>
            </a:r>
            <a:r>
              <a:rPr lang="en-CA" sz="2000" dirty="0" smtClean="0"/>
              <a:t>In </a:t>
            </a:r>
            <a:r>
              <a:rPr lang="en-CA" sz="2000" dirty="0"/>
              <a:t>each new channel </a:t>
            </a:r>
            <a:r>
              <a:rPr lang="en-CA" sz="2000" dirty="0" smtClean="0"/>
              <a:t>state, </a:t>
            </a:r>
            <a:r>
              <a:rPr lang="en-US" sz="2000" dirty="0"/>
              <a:t>t</a:t>
            </a:r>
            <a:r>
              <a:rPr lang="en-US" sz="2000" dirty="0" smtClean="0"/>
              <a:t>here is a single transmission from each legitimate antenna, and then the channel state is changed. As a result, phases to all the Eve’s antennas will change in every new channel state. </a:t>
            </a:r>
            <a:endParaRPr lang="en-US" sz="2000" dirty="0"/>
          </a:p>
          <a:p>
            <a:pPr marL="0" indent="0">
              <a:lnSpc>
                <a:spcPts val="3000"/>
              </a:lnSpc>
              <a:buNone/>
            </a:pPr>
            <a:endParaRPr lang="en-US" sz="1600" dirty="0" smtClean="0"/>
          </a:p>
        </p:txBody>
      </p:sp>
      <p:sp>
        <p:nvSpPr>
          <p:cNvPr id="5" name="Slide Number Placeholder 4"/>
          <p:cNvSpPr>
            <a:spLocks noGrp="1"/>
          </p:cNvSpPr>
          <p:nvPr>
            <p:ph type="sldNum" sz="quarter" idx="12"/>
          </p:nvPr>
        </p:nvSpPr>
        <p:spPr/>
        <p:txBody>
          <a:bodyPr/>
          <a:lstStyle/>
          <a:p>
            <a:fld id="{995B6B0D-9A43-4647-9594-9D9105F8855F}" type="slidenum">
              <a:rPr lang="en-US" smtClean="0">
                <a:solidFill>
                  <a:prstClr val="black"/>
                </a:solidFill>
                <a:uFill>
                  <a:solidFill>
                    <a:prstClr val="black"/>
                  </a:solidFill>
                </a:uFill>
              </a:rPr>
              <a:pPr/>
              <a:t>7</a:t>
            </a:fld>
            <a:endParaRPr lang="en-US" dirty="0">
              <a:solidFill>
                <a:prstClr val="black"/>
              </a:solidFill>
              <a:uFill>
                <a:solidFill>
                  <a:prstClr val="black"/>
                </a:solidFill>
              </a:uFill>
            </a:endParaRPr>
          </a:p>
        </p:txBody>
      </p:sp>
      <p:pic>
        <p:nvPicPr>
          <p:cNvPr id="7" name="Picture 6"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98775" y="764704"/>
            <a:ext cx="951659" cy="1380666"/>
          </a:xfrm>
          <a:prstGeom prst="rect">
            <a:avLst/>
          </a:prstGeom>
          <a:ln>
            <a:noFill/>
          </a:ln>
        </p:spPr>
      </p:pic>
      <p:pic>
        <p:nvPicPr>
          <p:cNvPr id="8" name="Picture 7"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672122" y="764704"/>
            <a:ext cx="951659" cy="1380666"/>
          </a:xfrm>
          <a:prstGeom prst="rect">
            <a:avLst/>
          </a:prstGeom>
        </p:spPr>
      </p:pic>
      <p:pic>
        <p:nvPicPr>
          <p:cNvPr id="9" name="Picture 8" descr="wireless_transmitter_bra_01_m.png"/>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1410781" y="2530878"/>
            <a:ext cx="951659" cy="1380666"/>
          </a:xfrm>
          <a:prstGeom prst="rect">
            <a:avLst/>
          </a:prstGeom>
        </p:spPr>
      </p:pic>
      <p:pic>
        <p:nvPicPr>
          <p:cNvPr id="10" name="Picture 9" descr="wireless_transmitter_bra_01_m.png"/>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55035" y="2530878"/>
            <a:ext cx="951659" cy="1380666"/>
          </a:xfrm>
          <a:prstGeom prst="rect">
            <a:avLst/>
          </a:prstGeom>
        </p:spPr>
      </p:pic>
      <p:sp>
        <p:nvSpPr>
          <p:cNvPr id="11" name="TextBox 10"/>
          <p:cNvSpPr txBox="1"/>
          <p:nvPr/>
        </p:nvSpPr>
        <p:spPr>
          <a:xfrm>
            <a:off x="1559670" y="3623512"/>
            <a:ext cx="1017125" cy="338554"/>
          </a:xfrm>
          <a:prstGeom prst="rect">
            <a:avLst/>
          </a:prstGeom>
          <a:noFill/>
        </p:spPr>
        <p:txBody>
          <a:bodyPr wrap="none" rtlCol="0">
            <a:spAutoFit/>
          </a:bodyPr>
          <a:lstStyle/>
          <a:p>
            <a:r>
              <a:rPr lang="en-US" sz="1600" dirty="0" smtClean="0">
                <a:solidFill>
                  <a:prstClr val="black"/>
                </a:solidFill>
                <a:latin typeface="Arial"/>
              </a:rPr>
              <a:t>TX1/RX1</a:t>
            </a:r>
            <a:endParaRPr lang="en-US" sz="1600" dirty="0">
              <a:solidFill>
                <a:prstClr val="black"/>
              </a:solidFill>
              <a:latin typeface="Arial"/>
            </a:endParaRPr>
          </a:p>
        </p:txBody>
      </p:sp>
      <p:sp>
        <p:nvSpPr>
          <p:cNvPr id="12" name="TextBox 11"/>
          <p:cNvSpPr txBox="1"/>
          <p:nvPr/>
        </p:nvSpPr>
        <p:spPr>
          <a:xfrm>
            <a:off x="3782905" y="3644998"/>
            <a:ext cx="1017125" cy="338554"/>
          </a:xfrm>
          <a:prstGeom prst="rect">
            <a:avLst/>
          </a:prstGeom>
          <a:noFill/>
        </p:spPr>
        <p:txBody>
          <a:bodyPr wrap="none" rtlCol="0">
            <a:spAutoFit/>
          </a:bodyPr>
          <a:lstStyle/>
          <a:p>
            <a:r>
              <a:rPr lang="en-US" sz="1600" dirty="0" smtClean="0">
                <a:solidFill>
                  <a:prstClr val="black"/>
                </a:solidFill>
                <a:latin typeface="Arial"/>
              </a:rPr>
              <a:t>TX2/RX2</a:t>
            </a:r>
            <a:endParaRPr lang="en-US" sz="1600" dirty="0">
              <a:solidFill>
                <a:prstClr val="black"/>
              </a:solidFill>
              <a:latin typeface="Arial"/>
            </a:endParaRPr>
          </a:p>
        </p:txBody>
      </p:sp>
      <p:sp>
        <p:nvSpPr>
          <p:cNvPr id="19" name="Rectangle 18"/>
          <p:cNvSpPr/>
          <p:nvPr/>
        </p:nvSpPr>
        <p:spPr>
          <a:xfrm>
            <a:off x="1559670" y="959216"/>
            <a:ext cx="3240360" cy="1368152"/>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1559670" y="2615400"/>
            <a:ext cx="3240360" cy="1368152"/>
          </a:xfrm>
          <a:prstGeom prst="rect">
            <a:avLst/>
          </a:prstGeom>
          <a:no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559670" y="1988814"/>
            <a:ext cx="1017125" cy="338554"/>
          </a:xfrm>
          <a:prstGeom prst="rect">
            <a:avLst/>
          </a:prstGeom>
          <a:noFill/>
        </p:spPr>
        <p:txBody>
          <a:bodyPr wrap="none" rtlCol="0">
            <a:spAutoFit/>
          </a:bodyPr>
          <a:lstStyle/>
          <a:p>
            <a:r>
              <a:rPr lang="en-US" sz="1600" dirty="0" smtClean="0">
                <a:solidFill>
                  <a:prstClr val="black"/>
                </a:solidFill>
                <a:latin typeface="Arial"/>
              </a:rPr>
              <a:t>TX1/RX1</a:t>
            </a:r>
            <a:endParaRPr lang="en-US" sz="1600" dirty="0">
              <a:solidFill>
                <a:prstClr val="black"/>
              </a:solidFill>
              <a:latin typeface="Arial"/>
            </a:endParaRPr>
          </a:p>
        </p:txBody>
      </p:sp>
      <p:sp>
        <p:nvSpPr>
          <p:cNvPr id="22" name="TextBox 21"/>
          <p:cNvSpPr txBox="1"/>
          <p:nvPr/>
        </p:nvSpPr>
        <p:spPr>
          <a:xfrm>
            <a:off x="3791918" y="1967328"/>
            <a:ext cx="1017125" cy="338554"/>
          </a:xfrm>
          <a:prstGeom prst="rect">
            <a:avLst/>
          </a:prstGeom>
          <a:noFill/>
        </p:spPr>
        <p:txBody>
          <a:bodyPr wrap="none" rtlCol="0">
            <a:spAutoFit/>
          </a:bodyPr>
          <a:lstStyle/>
          <a:p>
            <a:r>
              <a:rPr lang="en-US" sz="1600" dirty="0" smtClean="0">
                <a:solidFill>
                  <a:prstClr val="black"/>
                </a:solidFill>
                <a:latin typeface="Arial"/>
              </a:rPr>
              <a:t>TX2/RX2</a:t>
            </a:r>
            <a:endParaRPr lang="en-US" sz="1600" dirty="0">
              <a:solidFill>
                <a:prstClr val="black"/>
              </a:solidFill>
              <a:latin typeface="Arial"/>
            </a:endParaRPr>
          </a:p>
        </p:txBody>
      </p:sp>
      <p:sp>
        <p:nvSpPr>
          <p:cNvPr id="23" name="TextBox 22"/>
          <p:cNvSpPr txBox="1"/>
          <p:nvPr/>
        </p:nvSpPr>
        <p:spPr>
          <a:xfrm>
            <a:off x="2855814" y="1484784"/>
            <a:ext cx="583513" cy="338554"/>
          </a:xfrm>
          <a:prstGeom prst="rect">
            <a:avLst/>
          </a:prstGeom>
          <a:noFill/>
        </p:spPr>
        <p:txBody>
          <a:bodyPr wrap="none" rtlCol="0">
            <a:spAutoFit/>
          </a:bodyPr>
          <a:lstStyle/>
          <a:p>
            <a:r>
              <a:rPr lang="en-US" sz="1600" b="1" dirty="0" smtClean="0">
                <a:solidFill>
                  <a:prstClr val="black"/>
                </a:solidFill>
                <a:latin typeface="Arial"/>
              </a:rPr>
              <a:t>Bob</a:t>
            </a:r>
            <a:endParaRPr lang="en-US" sz="1600" b="1" dirty="0">
              <a:solidFill>
                <a:prstClr val="black"/>
              </a:solidFill>
              <a:latin typeface="Arial"/>
            </a:endParaRPr>
          </a:p>
        </p:txBody>
      </p:sp>
      <p:sp>
        <p:nvSpPr>
          <p:cNvPr id="24" name="TextBox 23"/>
          <p:cNvSpPr txBox="1"/>
          <p:nvPr/>
        </p:nvSpPr>
        <p:spPr>
          <a:xfrm>
            <a:off x="2816795" y="3068960"/>
            <a:ext cx="675085" cy="338554"/>
          </a:xfrm>
          <a:prstGeom prst="rect">
            <a:avLst/>
          </a:prstGeom>
          <a:noFill/>
        </p:spPr>
        <p:txBody>
          <a:bodyPr wrap="none" rtlCol="0">
            <a:spAutoFit/>
          </a:bodyPr>
          <a:lstStyle/>
          <a:p>
            <a:r>
              <a:rPr lang="en-US" sz="1600" b="1" dirty="0" smtClean="0">
                <a:solidFill>
                  <a:prstClr val="black"/>
                </a:solidFill>
                <a:latin typeface="Arial"/>
              </a:rPr>
              <a:t>Alice</a:t>
            </a:r>
            <a:endParaRPr lang="en-US" sz="1600" b="1" dirty="0">
              <a:solidFill>
                <a:prstClr val="black"/>
              </a:solidFill>
              <a:latin typeface="Arial"/>
            </a:endParaRPr>
          </a:p>
        </p:txBody>
      </p:sp>
      <p:cxnSp>
        <p:nvCxnSpPr>
          <p:cNvPr id="32" name="Straight Arrow Connector 31"/>
          <p:cNvCxnSpPr/>
          <p:nvPr/>
        </p:nvCxnSpPr>
        <p:spPr>
          <a:xfrm flipH="1" flipV="1">
            <a:off x="2142288" y="1178059"/>
            <a:ext cx="3581840" cy="1043133"/>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171076" y="2276872"/>
            <a:ext cx="3528392" cy="648072"/>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83968" y="2348880"/>
            <a:ext cx="1440160" cy="504056"/>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390994" y="1184423"/>
            <a:ext cx="1368152" cy="960762"/>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sp>
        <p:nvSpPr>
          <p:cNvPr id="25" name="Cloud 24"/>
          <p:cNvSpPr/>
          <p:nvPr/>
        </p:nvSpPr>
        <p:spPr>
          <a:xfrm>
            <a:off x="5220072" y="836712"/>
            <a:ext cx="3312368" cy="3168352"/>
          </a:xfrm>
          <a:prstGeom prst="cloud">
            <a:avLst/>
          </a:prstGeom>
          <a:noFill/>
          <a:effectLst>
            <a:glow rad="101600">
              <a:srgbClr val="FDEADA">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372200" y="2730406"/>
            <a:ext cx="549750" cy="338554"/>
          </a:xfrm>
          <a:prstGeom prst="rect">
            <a:avLst/>
          </a:prstGeom>
          <a:noFill/>
        </p:spPr>
        <p:txBody>
          <a:bodyPr wrap="none" rtlCol="0">
            <a:spAutoFit/>
          </a:bodyPr>
          <a:lstStyle/>
          <a:p>
            <a:r>
              <a:rPr lang="en-US" sz="1600" b="1" dirty="0" smtClean="0">
                <a:solidFill>
                  <a:prstClr val="black"/>
                </a:solidFill>
                <a:latin typeface="Arial"/>
              </a:rPr>
              <a:t>Eve</a:t>
            </a:r>
            <a:endParaRPr lang="en-US" sz="1600" b="1" dirty="0">
              <a:solidFill>
                <a:prstClr val="black"/>
              </a:solidFill>
              <a:latin typeface="Arial"/>
            </a:endParaRPr>
          </a:p>
        </p:txBody>
      </p:sp>
      <p:pic>
        <p:nvPicPr>
          <p:cNvPr id="28" name="Picture 27"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420541" y="1904318"/>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pic>
        <p:nvPicPr>
          <p:cNvPr id="29" name="Picture 28"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732240" y="2048334"/>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pic>
        <p:nvPicPr>
          <p:cNvPr id="31" name="Picture 30"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84168" y="1184238"/>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pic>
        <p:nvPicPr>
          <p:cNvPr id="51" name="Picture 50"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36296" y="1052736"/>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sp>
        <p:nvSpPr>
          <p:cNvPr id="4" name="TextBox 3"/>
          <p:cNvSpPr txBox="1"/>
          <p:nvPr/>
        </p:nvSpPr>
        <p:spPr>
          <a:xfrm>
            <a:off x="4985807" y="1520350"/>
            <a:ext cx="434734" cy="369332"/>
          </a:xfrm>
          <a:prstGeom prst="rect">
            <a:avLst/>
          </a:prstGeom>
          <a:noFill/>
        </p:spPr>
        <p:txBody>
          <a:bodyPr wrap="none" rtlCol="0">
            <a:spAutoFit/>
          </a:bodyPr>
          <a:lstStyle/>
          <a:p>
            <a:r>
              <a:rPr lang="el-GR" b="1" dirty="0" smtClean="0">
                <a:solidFill>
                  <a:srgbClr val="FF0000"/>
                </a:solidFill>
              </a:rPr>
              <a:t>φ</a:t>
            </a:r>
            <a:r>
              <a:rPr lang="en-CA" b="1" baseline="-25000" dirty="0">
                <a:solidFill>
                  <a:srgbClr val="FF0000"/>
                </a:solidFill>
              </a:rPr>
              <a:t>2</a:t>
            </a:r>
          </a:p>
        </p:txBody>
      </p:sp>
      <p:sp>
        <p:nvSpPr>
          <p:cNvPr id="35" name="TextBox 34"/>
          <p:cNvSpPr txBox="1"/>
          <p:nvPr/>
        </p:nvSpPr>
        <p:spPr>
          <a:xfrm>
            <a:off x="5145378" y="2276872"/>
            <a:ext cx="434734" cy="369332"/>
          </a:xfrm>
          <a:prstGeom prst="rect">
            <a:avLst/>
          </a:prstGeom>
          <a:noFill/>
        </p:spPr>
        <p:txBody>
          <a:bodyPr wrap="none" rtlCol="0">
            <a:spAutoFit/>
          </a:bodyPr>
          <a:lstStyle/>
          <a:p>
            <a:r>
              <a:rPr lang="el-GR" b="1" dirty="0" smtClean="0">
                <a:solidFill>
                  <a:srgbClr val="FF0000"/>
                </a:solidFill>
              </a:rPr>
              <a:t>φ</a:t>
            </a:r>
            <a:r>
              <a:rPr lang="en-CA" b="1" baseline="-25000" dirty="0">
                <a:solidFill>
                  <a:srgbClr val="FF0000"/>
                </a:solidFill>
              </a:rPr>
              <a:t>4</a:t>
            </a:r>
          </a:p>
        </p:txBody>
      </p:sp>
      <p:sp>
        <p:nvSpPr>
          <p:cNvPr id="36" name="TextBox 35"/>
          <p:cNvSpPr txBox="1"/>
          <p:nvPr/>
        </p:nvSpPr>
        <p:spPr>
          <a:xfrm>
            <a:off x="4536570" y="2204864"/>
            <a:ext cx="434734" cy="369332"/>
          </a:xfrm>
          <a:prstGeom prst="rect">
            <a:avLst/>
          </a:prstGeom>
          <a:noFill/>
        </p:spPr>
        <p:txBody>
          <a:bodyPr wrap="none" rtlCol="0">
            <a:spAutoFit/>
          </a:bodyPr>
          <a:lstStyle/>
          <a:p>
            <a:r>
              <a:rPr lang="el-GR" b="1" dirty="0" smtClean="0">
                <a:solidFill>
                  <a:srgbClr val="FF0000"/>
                </a:solidFill>
              </a:rPr>
              <a:t>φ</a:t>
            </a:r>
            <a:r>
              <a:rPr lang="en-CA" b="1" baseline="-25000" dirty="0">
                <a:solidFill>
                  <a:srgbClr val="FF0000"/>
                </a:solidFill>
              </a:rPr>
              <a:t>3</a:t>
            </a:r>
          </a:p>
        </p:txBody>
      </p:sp>
      <p:sp>
        <p:nvSpPr>
          <p:cNvPr id="37" name="TextBox 36"/>
          <p:cNvSpPr txBox="1"/>
          <p:nvPr/>
        </p:nvSpPr>
        <p:spPr>
          <a:xfrm>
            <a:off x="3274513" y="1311706"/>
            <a:ext cx="434734" cy="369332"/>
          </a:xfrm>
          <a:prstGeom prst="rect">
            <a:avLst/>
          </a:prstGeom>
          <a:noFill/>
        </p:spPr>
        <p:txBody>
          <a:bodyPr wrap="none" rtlCol="0">
            <a:spAutoFit/>
          </a:bodyPr>
          <a:lstStyle/>
          <a:p>
            <a:r>
              <a:rPr lang="el-GR" b="1" dirty="0">
                <a:solidFill>
                  <a:srgbClr val="FF0000"/>
                </a:solidFill>
              </a:rPr>
              <a:t>φ</a:t>
            </a:r>
            <a:r>
              <a:rPr lang="en-CA" b="1" baseline="-25000" dirty="0" smtClean="0">
                <a:solidFill>
                  <a:srgbClr val="FF0000"/>
                </a:solidFill>
              </a:rPr>
              <a:t>1</a:t>
            </a:r>
            <a:endParaRPr lang="en-CA" sz="1200" b="1" dirty="0">
              <a:solidFill>
                <a:srgbClr val="FF0000"/>
              </a:solidFill>
            </a:endParaRPr>
          </a:p>
        </p:txBody>
      </p:sp>
      <p:cxnSp>
        <p:nvCxnSpPr>
          <p:cNvPr id="38" name="Straight Arrow Connector 37"/>
          <p:cNvCxnSpPr/>
          <p:nvPr/>
        </p:nvCxnSpPr>
        <p:spPr>
          <a:xfrm flipH="1" flipV="1">
            <a:off x="2162998" y="1184239"/>
            <a:ext cx="4396999" cy="459053"/>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148064" y="1259468"/>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1</a:t>
            </a:r>
            <a:endParaRPr lang="en-CA" sz="1200" b="1" dirty="0">
              <a:solidFill>
                <a:srgbClr val="0000FF"/>
              </a:solidFill>
            </a:endParaRPr>
          </a:p>
        </p:txBody>
      </p:sp>
      <p:cxnSp>
        <p:nvCxnSpPr>
          <p:cNvPr id="40" name="Straight Arrow Connector 39"/>
          <p:cNvCxnSpPr/>
          <p:nvPr/>
        </p:nvCxnSpPr>
        <p:spPr>
          <a:xfrm flipH="1" flipV="1">
            <a:off x="4283969" y="1112748"/>
            <a:ext cx="2276028" cy="459052"/>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4173701" y="1743069"/>
            <a:ext cx="2386296" cy="1181876"/>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172363" y="1681038"/>
            <a:ext cx="4387634" cy="1259424"/>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32040" y="908720"/>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2</a:t>
            </a:r>
            <a:endParaRPr lang="en-CA" sz="1200" b="1" dirty="0">
              <a:solidFill>
                <a:srgbClr val="0000FF"/>
              </a:solidFill>
            </a:endParaRPr>
          </a:p>
        </p:txBody>
      </p:sp>
      <p:sp>
        <p:nvSpPr>
          <p:cNvPr id="46" name="TextBox 45"/>
          <p:cNvSpPr txBox="1"/>
          <p:nvPr/>
        </p:nvSpPr>
        <p:spPr>
          <a:xfrm>
            <a:off x="5699468" y="1547500"/>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3</a:t>
            </a:r>
            <a:endParaRPr lang="en-CA" sz="1200" b="1" dirty="0">
              <a:solidFill>
                <a:srgbClr val="0000FF"/>
              </a:solidFill>
            </a:endParaRPr>
          </a:p>
        </p:txBody>
      </p:sp>
      <p:sp>
        <p:nvSpPr>
          <p:cNvPr id="52" name="TextBox 51"/>
          <p:cNvSpPr txBox="1"/>
          <p:nvPr/>
        </p:nvSpPr>
        <p:spPr>
          <a:xfrm>
            <a:off x="6012160" y="1844824"/>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4</a:t>
            </a:r>
            <a:endParaRPr lang="en-CA" sz="1200" b="1" dirty="0">
              <a:solidFill>
                <a:srgbClr val="0000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31319605"/>
      </p:ext>
    </p:extLst>
  </p:cSld>
  <p:clrMapOvr>
    <a:masterClrMapping/>
  </p:clrMapOvr>
  <mc:AlternateContent xmlns:mc="http://schemas.openxmlformats.org/markup-compatibility/2006">
    <mc:Choice xmlns:p14="http://schemas.microsoft.com/office/powerpoint/2010/main" Requires="p14">
      <p:transition spd="slow" p14:dur="2000" advTm="1104"/>
    </mc:Choice>
    <mc:Fallback>
      <p:transition spd="slow" advTm="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171400"/>
            <a:ext cx="8229600" cy="1143000"/>
          </a:xfrm>
        </p:spPr>
        <p:txBody>
          <a:bodyPr/>
          <a:lstStyle/>
          <a:p>
            <a:r>
              <a:rPr lang="en-CA" sz="3600" dirty="0"/>
              <a:t>How to Guarantee Perfect Secrecy?</a:t>
            </a:r>
            <a:endParaRPr lang="en-US" sz="3600" dirty="0"/>
          </a:p>
        </p:txBody>
      </p:sp>
      <p:sp>
        <p:nvSpPr>
          <p:cNvPr id="3" name="Content Placeholder 2"/>
          <p:cNvSpPr>
            <a:spLocks noGrp="1"/>
          </p:cNvSpPr>
          <p:nvPr>
            <p:ph idx="1"/>
          </p:nvPr>
        </p:nvSpPr>
        <p:spPr>
          <a:xfrm>
            <a:off x="179512" y="3933056"/>
            <a:ext cx="8856984" cy="2880320"/>
          </a:xfrm>
        </p:spPr>
        <p:txBody>
          <a:bodyPr>
            <a:normAutofit/>
          </a:bodyPr>
          <a:lstStyle/>
          <a:p>
            <a:endParaRPr lang="en-CA" sz="1600" dirty="0" smtClean="0"/>
          </a:p>
          <a:p>
            <a:pPr>
              <a:lnSpc>
                <a:spcPts val="2280"/>
              </a:lnSpc>
            </a:pPr>
            <a:r>
              <a:rPr lang="en-US" sz="2400" b="1" dirty="0" smtClean="0"/>
              <a:t>Key Point: </a:t>
            </a:r>
          </a:p>
          <a:p>
            <a:pPr lvl="1">
              <a:lnSpc>
                <a:spcPts val="2280"/>
              </a:lnSpc>
            </a:pPr>
            <a:r>
              <a:rPr lang="en-CA" sz="2000" dirty="0"/>
              <a:t>C</a:t>
            </a:r>
            <a:r>
              <a:rPr lang="en-CA" sz="2000" dirty="0" smtClean="0"/>
              <a:t>hanging the channel state will change the channel phase to each of the Eve’s receive antennas.</a:t>
            </a:r>
            <a:endParaRPr lang="en-US" sz="2000" dirty="0" smtClean="0"/>
          </a:p>
          <a:p>
            <a:pPr>
              <a:lnSpc>
                <a:spcPts val="2280"/>
              </a:lnSpc>
            </a:pPr>
            <a:r>
              <a:rPr lang="en-US" sz="2400" dirty="0" smtClean="0"/>
              <a:t>Assume Eve has a large number of antennas with high SNR.</a:t>
            </a:r>
          </a:p>
          <a:p>
            <a:pPr lvl="1">
              <a:lnSpc>
                <a:spcPts val="2280"/>
              </a:lnSpc>
            </a:pPr>
            <a:r>
              <a:rPr lang="en-US" sz="2000" dirty="0"/>
              <a:t>E</a:t>
            </a:r>
            <a:r>
              <a:rPr lang="en-US" sz="2000" dirty="0" smtClean="0"/>
              <a:t>ach of Eve’s antennas receives four signals, but each such signal is rotated with an unknown phase and conveys no useful information.</a:t>
            </a:r>
          </a:p>
        </p:txBody>
      </p:sp>
      <p:sp>
        <p:nvSpPr>
          <p:cNvPr id="5" name="Slide Number Placeholder 4"/>
          <p:cNvSpPr>
            <a:spLocks noGrp="1"/>
          </p:cNvSpPr>
          <p:nvPr>
            <p:ph type="sldNum" sz="quarter" idx="12"/>
          </p:nvPr>
        </p:nvSpPr>
        <p:spPr/>
        <p:txBody>
          <a:bodyPr/>
          <a:lstStyle/>
          <a:p>
            <a:fld id="{995B6B0D-9A43-4647-9594-9D9105F8855F}" type="slidenum">
              <a:rPr lang="en-US" smtClean="0">
                <a:solidFill>
                  <a:prstClr val="black"/>
                </a:solidFill>
                <a:uFill>
                  <a:solidFill>
                    <a:prstClr val="black"/>
                  </a:solidFill>
                </a:uFill>
              </a:rPr>
              <a:pPr/>
              <a:t>8</a:t>
            </a:fld>
            <a:endParaRPr lang="en-US">
              <a:solidFill>
                <a:prstClr val="black"/>
              </a:solidFill>
              <a:uFill>
                <a:solidFill>
                  <a:prstClr val="black"/>
                </a:solidFill>
              </a:uFill>
            </a:endParaRPr>
          </a:p>
        </p:txBody>
      </p:sp>
      <p:pic>
        <p:nvPicPr>
          <p:cNvPr id="7" name="Picture 6"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98775" y="764704"/>
            <a:ext cx="951659" cy="1380666"/>
          </a:xfrm>
          <a:prstGeom prst="rect">
            <a:avLst/>
          </a:prstGeom>
          <a:ln>
            <a:noFill/>
          </a:ln>
        </p:spPr>
      </p:pic>
      <p:pic>
        <p:nvPicPr>
          <p:cNvPr id="8" name="Picture 7"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672122" y="764704"/>
            <a:ext cx="951659" cy="1380666"/>
          </a:xfrm>
          <a:prstGeom prst="rect">
            <a:avLst/>
          </a:prstGeom>
        </p:spPr>
      </p:pic>
      <p:pic>
        <p:nvPicPr>
          <p:cNvPr id="9" name="Picture 8" descr="wireless_transmitter_bra_01_m.png"/>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1410781" y="2530878"/>
            <a:ext cx="951659" cy="1380666"/>
          </a:xfrm>
          <a:prstGeom prst="rect">
            <a:avLst/>
          </a:prstGeom>
        </p:spPr>
      </p:pic>
      <p:pic>
        <p:nvPicPr>
          <p:cNvPr id="10" name="Picture 9" descr="wireless_transmitter_bra_01_m.png"/>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55035" y="2530878"/>
            <a:ext cx="951659" cy="1380666"/>
          </a:xfrm>
          <a:prstGeom prst="rect">
            <a:avLst/>
          </a:prstGeom>
        </p:spPr>
      </p:pic>
      <p:sp>
        <p:nvSpPr>
          <p:cNvPr id="11" name="TextBox 10"/>
          <p:cNvSpPr txBox="1"/>
          <p:nvPr/>
        </p:nvSpPr>
        <p:spPr>
          <a:xfrm>
            <a:off x="1559670" y="3623512"/>
            <a:ext cx="1017125" cy="338554"/>
          </a:xfrm>
          <a:prstGeom prst="rect">
            <a:avLst/>
          </a:prstGeom>
          <a:noFill/>
        </p:spPr>
        <p:txBody>
          <a:bodyPr wrap="none" rtlCol="0">
            <a:spAutoFit/>
          </a:bodyPr>
          <a:lstStyle/>
          <a:p>
            <a:r>
              <a:rPr lang="en-US" sz="1600" dirty="0" smtClean="0">
                <a:solidFill>
                  <a:prstClr val="black"/>
                </a:solidFill>
                <a:latin typeface="Arial"/>
              </a:rPr>
              <a:t>TX1/RX1</a:t>
            </a:r>
            <a:endParaRPr lang="en-US" sz="1600" dirty="0">
              <a:solidFill>
                <a:prstClr val="black"/>
              </a:solidFill>
              <a:latin typeface="Arial"/>
            </a:endParaRPr>
          </a:p>
        </p:txBody>
      </p:sp>
      <p:sp>
        <p:nvSpPr>
          <p:cNvPr id="12" name="TextBox 11"/>
          <p:cNvSpPr txBox="1"/>
          <p:nvPr/>
        </p:nvSpPr>
        <p:spPr>
          <a:xfrm>
            <a:off x="3782905" y="3644998"/>
            <a:ext cx="1017125" cy="338554"/>
          </a:xfrm>
          <a:prstGeom prst="rect">
            <a:avLst/>
          </a:prstGeom>
          <a:noFill/>
        </p:spPr>
        <p:txBody>
          <a:bodyPr wrap="none" rtlCol="0">
            <a:spAutoFit/>
          </a:bodyPr>
          <a:lstStyle/>
          <a:p>
            <a:r>
              <a:rPr lang="en-US" sz="1600" dirty="0" smtClean="0">
                <a:solidFill>
                  <a:prstClr val="black"/>
                </a:solidFill>
                <a:latin typeface="Arial"/>
              </a:rPr>
              <a:t>TX2/RX2</a:t>
            </a:r>
            <a:endParaRPr lang="en-US" sz="1600" dirty="0">
              <a:solidFill>
                <a:prstClr val="black"/>
              </a:solidFill>
              <a:latin typeface="Arial"/>
            </a:endParaRPr>
          </a:p>
        </p:txBody>
      </p:sp>
      <p:sp>
        <p:nvSpPr>
          <p:cNvPr id="19" name="Rectangle 18"/>
          <p:cNvSpPr/>
          <p:nvPr/>
        </p:nvSpPr>
        <p:spPr>
          <a:xfrm>
            <a:off x="1559670" y="959216"/>
            <a:ext cx="3240360" cy="1368152"/>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1559670" y="2615400"/>
            <a:ext cx="3240360" cy="1368152"/>
          </a:xfrm>
          <a:prstGeom prst="rect">
            <a:avLst/>
          </a:prstGeom>
          <a:no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559670" y="1988814"/>
            <a:ext cx="1017125" cy="338554"/>
          </a:xfrm>
          <a:prstGeom prst="rect">
            <a:avLst/>
          </a:prstGeom>
          <a:noFill/>
        </p:spPr>
        <p:txBody>
          <a:bodyPr wrap="none" rtlCol="0">
            <a:spAutoFit/>
          </a:bodyPr>
          <a:lstStyle/>
          <a:p>
            <a:r>
              <a:rPr lang="en-US" sz="1600" dirty="0" smtClean="0">
                <a:solidFill>
                  <a:prstClr val="black"/>
                </a:solidFill>
                <a:latin typeface="Arial"/>
              </a:rPr>
              <a:t>TX1/RX1</a:t>
            </a:r>
            <a:endParaRPr lang="en-US" sz="1600" dirty="0">
              <a:solidFill>
                <a:prstClr val="black"/>
              </a:solidFill>
              <a:latin typeface="Arial"/>
            </a:endParaRPr>
          </a:p>
        </p:txBody>
      </p:sp>
      <p:sp>
        <p:nvSpPr>
          <p:cNvPr id="22" name="TextBox 21"/>
          <p:cNvSpPr txBox="1"/>
          <p:nvPr/>
        </p:nvSpPr>
        <p:spPr>
          <a:xfrm>
            <a:off x="3791918" y="1967328"/>
            <a:ext cx="1017125" cy="338554"/>
          </a:xfrm>
          <a:prstGeom prst="rect">
            <a:avLst/>
          </a:prstGeom>
          <a:noFill/>
        </p:spPr>
        <p:txBody>
          <a:bodyPr wrap="none" rtlCol="0">
            <a:spAutoFit/>
          </a:bodyPr>
          <a:lstStyle/>
          <a:p>
            <a:r>
              <a:rPr lang="en-US" sz="1600" dirty="0" smtClean="0">
                <a:solidFill>
                  <a:prstClr val="black"/>
                </a:solidFill>
                <a:latin typeface="Arial"/>
              </a:rPr>
              <a:t>TX2/RX2</a:t>
            </a:r>
            <a:endParaRPr lang="en-US" sz="1600" dirty="0">
              <a:solidFill>
                <a:prstClr val="black"/>
              </a:solidFill>
              <a:latin typeface="Arial"/>
            </a:endParaRPr>
          </a:p>
        </p:txBody>
      </p:sp>
      <p:sp>
        <p:nvSpPr>
          <p:cNvPr id="23" name="TextBox 22"/>
          <p:cNvSpPr txBox="1"/>
          <p:nvPr/>
        </p:nvSpPr>
        <p:spPr>
          <a:xfrm>
            <a:off x="2855814" y="1484784"/>
            <a:ext cx="583513" cy="338554"/>
          </a:xfrm>
          <a:prstGeom prst="rect">
            <a:avLst/>
          </a:prstGeom>
          <a:noFill/>
        </p:spPr>
        <p:txBody>
          <a:bodyPr wrap="none" rtlCol="0">
            <a:spAutoFit/>
          </a:bodyPr>
          <a:lstStyle/>
          <a:p>
            <a:r>
              <a:rPr lang="en-US" sz="1600" b="1" dirty="0" smtClean="0">
                <a:solidFill>
                  <a:prstClr val="black"/>
                </a:solidFill>
                <a:latin typeface="Arial"/>
              </a:rPr>
              <a:t>Bob</a:t>
            </a:r>
            <a:endParaRPr lang="en-US" sz="1600" b="1" dirty="0">
              <a:solidFill>
                <a:prstClr val="black"/>
              </a:solidFill>
              <a:latin typeface="Arial"/>
            </a:endParaRPr>
          </a:p>
        </p:txBody>
      </p:sp>
      <p:sp>
        <p:nvSpPr>
          <p:cNvPr id="24" name="TextBox 23"/>
          <p:cNvSpPr txBox="1"/>
          <p:nvPr/>
        </p:nvSpPr>
        <p:spPr>
          <a:xfrm>
            <a:off x="2816795" y="3068960"/>
            <a:ext cx="675085" cy="338554"/>
          </a:xfrm>
          <a:prstGeom prst="rect">
            <a:avLst/>
          </a:prstGeom>
          <a:noFill/>
        </p:spPr>
        <p:txBody>
          <a:bodyPr wrap="none" rtlCol="0">
            <a:spAutoFit/>
          </a:bodyPr>
          <a:lstStyle/>
          <a:p>
            <a:r>
              <a:rPr lang="en-US" sz="1600" b="1" dirty="0" smtClean="0">
                <a:solidFill>
                  <a:prstClr val="black"/>
                </a:solidFill>
                <a:latin typeface="Arial"/>
              </a:rPr>
              <a:t>Alice</a:t>
            </a:r>
            <a:endParaRPr lang="en-US" sz="1600" b="1" dirty="0">
              <a:solidFill>
                <a:prstClr val="black"/>
              </a:solidFill>
              <a:latin typeface="Arial"/>
            </a:endParaRPr>
          </a:p>
        </p:txBody>
      </p:sp>
      <p:cxnSp>
        <p:nvCxnSpPr>
          <p:cNvPr id="32" name="Straight Arrow Connector 31"/>
          <p:cNvCxnSpPr/>
          <p:nvPr/>
        </p:nvCxnSpPr>
        <p:spPr>
          <a:xfrm flipH="1" flipV="1">
            <a:off x="2142288" y="1178059"/>
            <a:ext cx="3581840" cy="1043133"/>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171076" y="2276872"/>
            <a:ext cx="3528392" cy="648072"/>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83968" y="2348880"/>
            <a:ext cx="1440160" cy="504056"/>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390994" y="1184423"/>
            <a:ext cx="1368152" cy="960762"/>
          </a:xfrm>
          <a:prstGeom prst="straightConnector1">
            <a:avLst/>
          </a:prstGeom>
          <a:ln w="19050" cmpd="sng">
            <a:solidFill>
              <a:srgbClr val="FF0000"/>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sp>
        <p:nvSpPr>
          <p:cNvPr id="25" name="Cloud 24"/>
          <p:cNvSpPr/>
          <p:nvPr/>
        </p:nvSpPr>
        <p:spPr>
          <a:xfrm>
            <a:off x="5220072" y="836712"/>
            <a:ext cx="3312368" cy="3168352"/>
          </a:xfrm>
          <a:prstGeom prst="cloud">
            <a:avLst/>
          </a:prstGeom>
          <a:noFill/>
          <a:effectLst>
            <a:glow rad="101600">
              <a:srgbClr val="FDEADA">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372200" y="2730406"/>
            <a:ext cx="549750" cy="338554"/>
          </a:xfrm>
          <a:prstGeom prst="rect">
            <a:avLst/>
          </a:prstGeom>
          <a:noFill/>
        </p:spPr>
        <p:txBody>
          <a:bodyPr wrap="none" rtlCol="0">
            <a:spAutoFit/>
          </a:bodyPr>
          <a:lstStyle/>
          <a:p>
            <a:r>
              <a:rPr lang="en-US" sz="1600" b="1" dirty="0" smtClean="0">
                <a:solidFill>
                  <a:prstClr val="black"/>
                </a:solidFill>
                <a:latin typeface="Arial"/>
              </a:rPr>
              <a:t>Eve</a:t>
            </a:r>
            <a:endParaRPr lang="en-US" sz="1600" b="1" dirty="0">
              <a:solidFill>
                <a:prstClr val="black"/>
              </a:solidFill>
              <a:latin typeface="Arial"/>
            </a:endParaRPr>
          </a:p>
        </p:txBody>
      </p:sp>
      <p:pic>
        <p:nvPicPr>
          <p:cNvPr id="28" name="Picture 27"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420541" y="1904318"/>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pic>
        <p:nvPicPr>
          <p:cNvPr id="29" name="Picture 28"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732240" y="2048334"/>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pic>
        <p:nvPicPr>
          <p:cNvPr id="31" name="Picture 30"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84168" y="1184238"/>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pic>
        <p:nvPicPr>
          <p:cNvPr id="51" name="Picture 50" descr="wireless_transmitter_bra_01_m.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36296" y="1052736"/>
            <a:ext cx="951659" cy="1380666"/>
          </a:xfrm>
          <a:prstGeom prst="rect">
            <a:avLst/>
          </a:prstGeom>
          <a:ln>
            <a:noFill/>
          </a:ln>
          <a:effectLst>
            <a:glow rad="228600">
              <a:schemeClr val="accent2">
                <a:satMod val="175000"/>
                <a:alpha val="40000"/>
              </a:schemeClr>
            </a:glow>
            <a:innerShdw blurRad="63500" dist="50800" dir="13500000">
              <a:prstClr val="black">
                <a:alpha val="50000"/>
              </a:prstClr>
            </a:innerShdw>
          </a:effectLst>
        </p:spPr>
      </p:pic>
      <p:sp>
        <p:nvSpPr>
          <p:cNvPr id="4" name="TextBox 3"/>
          <p:cNvSpPr txBox="1"/>
          <p:nvPr/>
        </p:nvSpPr>
        <p:spPr>
          <a:xfrm>
            <a:off x="4985807" y="1520350"/>
            <a:ext cx="434734" cy="369332"/>
          </a:xfrm>
          <a:prstGeom prst="rect">
            <a:avLst/>
          </a:prstGeom>
          <a:noFill/>
        </p:spPr>
        <p:txBody>
          <a:bodyPr wrap="none" rtlCol="0">
            <a:spAutoFit/>
          </a:bodyPr>
          <a:lstStyle/>
          <a:p>
            <a:r>
              <a:rPr lang="el-GR" b="1" dirty="0" smtClean="0">
                <a:solidFill>
                  <a:srgbClr val="FF0000"/>
                </a:solidFill>
              </a:rPr>
              <a:t>φ</a:t>
            </a:r>
            <a:r>
              <a:rPr lang="en-CA" b="1" baseline="-25000" dirty="0">
                <a:solidFill>
                  <a:srgbClr val="FF0000"/>
                </a:solidFill>
              </a:rPr>
              <a:t>2</a:t>
            </a:r>
          </a:p>
        </p:txBody>
      </p:sp>
      <p:sp>
        <p:nvSpPr>
          <p:cNvPr id="35" name="TextBox 34"/>
          <p:cNvSpPr txBox="1"/>
          <p:nvPr/>
        </p:nvSpPr>
        <p:spPr>
          <a:xfrm>
            <a:off x="5145378" y="2276872"/>
            <a:ext cx="434734" cy="369332"/>
          </a:xfrm>
          <a:prstGeom prst="rect">
            <a:avLst/>
          </a:prstGeom>
          <a:noFill/>
        </p:spPr>
        <p:txBody>
          <a:bodyPr wrap="none" rtlCol="0">
            <a:spAutoFit/>
          </a:bodyPr>
          <a:lstStyle/>
          <a:p>
            <a:r>
              <a:rPr lang="el-GR" b="1" dirty="0" smtClean="0">
                <a:solidFill>
                  <a:srgbClr val="FF0000"/>
                </a:solidFill>
              </a:rPr>
              <a:t>φ</a:t>
            </a:r>
            <a:r>
              <a:rPr lang="en-CA" b="1" baseline="-25000" dirty="0">
                <a:solidFill>
                  <a:srgbClr val="FF0000"/>
                </a:solidFill>
              </a:rPr>
              <a:t>4</a:t>
            </a:r>
          </a:p>
        </p:txBody>
      </p:sp>
      <p:sp>
        <p:nvSpPr>
          <p:cNvPr id="36" name="TextBox 35"/>
          <p:cNvSpPr txBox="1"/>
          <p:nvPr/>
        </p:nvSpPr>
        <p:spPr>
          <a:xfrm>
            <a:off x="4536570" y="2204864"/>
            <a:ext cx="434734" cy="369332"/>
          </a:xfrm>
          <a:prstGeom prst="rect">
            <a:avLst/>
          </a:prstGeom>
          <a:noFill/>
        </p:spPr>
        <p:txBody>
          <a:bodyPr wrap="none" rtlCol="0">
            <a:spAutoFit/>
          </a:bodyPr>
          <a:lstStyle/>
          <a:p>
            <a:r>
              <a:rPr lang="el-GR" b="1" dirty="0" smtClean="0">
                <a:solidFill>
                  <a:srgbClr val="FF0000"/>
                </a:solidFill>
              </a:rPr>
              <a:t>φ</a:t>
            </a:r>
            <a:r>
              <a:rPr lang="en-CA" b="1" baseline="-25000" dirty="0">
                <a:solidFill>
                  <a:srgbClr val="FF0000"/>
                </a:solidFill>
              </a:rPr>
              <a:t>3</a:t>
            </a:r>
          </a:p>
        </p:txBody>
      </p:sp>
      <p:sp>
        <p:nvSpPr>
          <p:cNvPr id="37" name="TextBox 36"/>
          <p:cNvSpPr txBox="1"/>
          <p:nvPr/>
        </p:nvSpPr>
        <p:spPr>
          <a:xfrm>
            <a:off x="3274513" y="1311706"/>
            <a:ext cx="434734" cy="369332"/>
          </a:xfrm>
          <a:prstGeom prst="rect">
            <a:avLst/>
          </a:prstGeom>
          <a:noFill/>
        </p:spPr>
        <p:txBody>
          <a:bodyPr wrap="none" rtlCol="0">
            <a:spAutoFit/>
          </a:bodyPr>
          <a:lstStyle/>
          <a:p>
            <a:r>
              <a:rPr lang="el-GR" b="1" dirty="0">
                <a:solidFill>
                  <a:srgbClr val="FF0000"/>
                </a:solidFill>
              </a:rPr>
              <a:t>φ</a:t>
            </a:r>
            <a:r>
              <a:rPr lang="en-CA" b="1" baseline="-25000" dirty="0" smtClean="0">
                <a:solidFill>
                  <a:srgbClr val="FF0000"/>
                </a:solidFill>
              </a:rPr>
              <a:t>1</a:t>
            </a:r>
            <a:endParaRPr lang="en-CA" sz="1200" b="1" dirty="0">
              <a:solidFill>
                <a:srgbClr val="FF0000"/>
              </a:solidFill>
            </a:endParaRPr>
          </a:p>
        </p:txBody>
      </p:sp>
      <p:cxnSp>
        <p:nvCxnSpPr>
          <p:cNvPr id="38" name="Straight Arrow Connector 37"/>
          <p:cNvCxnSpPr/>
          <p:nvPr/>
        </p:nvCxnSpPr>
        <p:spPr>
          <a:xfrm flipH="1" flipV="1">
            <a:off x="2162998" y="1184239"/>
            <a:ext cx="4396999" cy="459053"/>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148064" y="1259468"/>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1</a:t>
            </a:r>
            <a:endParaRPr lang="en-CA" sz="1200" b="1" dirty="0">
              <a:solidFill>
                <a:srgbClr val="0000FF"/>
              </a:solidFill>
            </a:endParaRPr>
          </a:p>
        </p:txBody>
      </p:sp>
      <p:cxnSp>
        <p:nvCxnSpPr>
          <p:cNvPr id="40" name="Straight Arrow Connector 39"/>
          <p:cNvCxnSpPr/>
          <p:nvPr/>
        </p:nvCxnSpPr>
        <p:spPr>
          <a:xfrm flipH="1" flipV="1">
            <a:off x="4283969" y="1112748"/>
            <a:ext cx="2276028" cy="459052"/>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4173701" y="1743069"/>
            <a:ext cx="2386296" cy="1181876"/>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172363" y="1681038"/>
            <a:ext cx="4387634" cy="1259424"/>
          </a:xfrm>
          <a:prstGeom prst="straightConnector1">
            <a:avLst/>
          </a:prstGeom>
          <a:ln w="19050" cmpd="sng">
            <a:solidFill>
              <a:srgbClr val="0000FF"/>
            </a:solidFill>
            <a:prstDash val="sysDash"/>
            <a:headEnd type="triangle" w="med" len="lg"/>
            <a:tailEnd type="none" w="lg" len="lg"/>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32040" y="908720"/>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2</a:t>
            </a:r>
            <a:endParaRPr lang="en-CA" sz="1200" b="1" dirty="0">
              <a:solidFill>
                <a:srgbClr val="0000FF"/>
              </a:solidFill>
            </a:endParaRPr>
          </a:p>
        </p:txBody>
      </p:sp>
      <p:sp>
        <p:nvSpPr>
          <p:cNvPr id="46" name="TextBox 45"/>
          <p:cNvSpPr txBox="1"/>
          <p:nvPr/>
        </p:nvSpPr>
        <p:spPr>
          <a:xfrm>
            <a:off x="5699468" y="1547500"/>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3</a:t>
            </a:r>
            <a:endParaRPr lang="en-CA" sz="1200" b="1" dirty="0">
              <a:solidFill>
                <a:srgbClr val="0000FF"/>
              </a:solidFill>
            </a:endParaRPr>
          </a:p>
        </p:txBody>
      </p:sp>
      <p:sp>
        <p:nvSpPr>
          <p:cNvPr id="52" name="TextBox 51"/>
          <p:cNvSpPr txBox="1"/>
          <p:nvPr/>
        </p:nvSpPr>
        <p:spPr>
          <a:xfrm>
            <a:off x="6012160" y="1844824"/>
            <a:ext cx="489236" cy="369332"/>
          </a:xfrm>
          <a:prstGeom prst="rect">
            <a:avLst/>
          </a:prstGeom>
          <a:noFill/>
        </p:spPr>
        <p:txBody>
          <a:bodyPr wrap="none" rtlCol="0">
            <a:spAutoFit/>
          </a:bodyPr>
          <a:lstStyle/>
          <a:p>
            <a:r>
              <a:rPr lang="el-GR" b="1" dirty="0" smtClean="0">
                <a:solidFill>
                  <a:srgbClr val="0000FF"/>
                </a:solidFill>
              </a:rPr>
              <a:t>φ</a:t>
            </a:r>
            <a:r>
              <a:rPr lang="en-CA" b="1" dirty="0" smtClean="0">
                <a:solidFill>
                  <a:srgbClr val="0000FF"/>
                </a:solidFill>
              </a:rPr>
              <a:t>'</a:t>
            </a:r>
            <a:r>
              <a:rPr lang="en-CA" b="1" baseline="-25000" dirty="0" smtClean="0">
                <a:solidFill>
                  <a:srgbClr val="0000FF"/>
                </a:solidFill>
              </a:rPr>
              <a:t>4</a:t>
            </a:r>
            <a:endParaRPr lang="en-CA" sz="1200" b="1" dirty="0">
              <a:solidFill>
                <a:srgbClr val="0000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6602589"/>
      </p:ext>
    </p:extLst>
  </p:cSld>
  <p:clrMapOvr>
    <a:masterClrMapping/>
  </p:clrMapOvr>
  <mc:AlternateContent xmlns:mc="http://schemas.openxmlformats.org/markup-compatibility/2006">
    <mc:Choice xmlns:p14="http://schemas.microsoft.com/office/powerpoint/2010/main" Requires="p14">
      <p:transition spd="slow" p14:dur="2000" advTm="321919"/>
    </mc:Choice>
    <mc:Fallback>
      <p:transition spd="slow" advTm="32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8278" x="1460500" y="692150"/>
          <p14:tracePt t="8282" x="1466850" y="692150"/>
          <p14:tracePt t="8293" x="1473200" y="692150"/>
          <p14:tracePt t="8297" x="1492250" y="692150"/>
          <p14:tracePt t="8312" x="1511300" y="685800"/>
          <p14:tracePt t="8326" x="1530350" y="685800"/>
          <p14:tracePt t="8343" x="1568450" y="685800"/>
          <p14:tracePt t="8361" x="1587500" y="685800"/>
          <p14:tracePt t="8377" x="1612900" y="685800"/>
          <p14:tracePt t="8393" x="1638300" y="685800"/>
          <p14:tracePt t="8410" x="1670050" y="685800"/>
          <p14:tracePt t="8426" x="1701800" y="685800"/>
          <p14:tracePt t="8443" x="1739900" y="685800"/>
          <p14:tracePt t="8462" x="1771650" y="685800"/>
          <p14:tracePt t="8478" x="1797050" y="685800"/>
          <p14:tracePt t="8493" x="1822450" y="685800"/>
          <p14:tracePt t="8493" x="1841500" y="685800"/>
          <p14:tracePt t="8513" x="1866900" y="685800"/>
          <p14:tracePt t="8527" x="1898650" y="685800"/>
          <p14:tracePt t="8543" x="1930400" y="679450"/>
          <p14:tracePt t="8560" x="1968500" y="679450"/>
          <p14:tracePt t="8576" x="2000250" y="673100"/>
          <p14:tracePt t="8593" x="2032000" y="673100"/>
          <p14:tracePt t="8593" x="2044700" y="673100"/>
          <p14:tracePt t="8613" x="2076450" y="679450"/>
          <p14:tracePt t="8627" x="2108200" y="679450"/>
          <p14:tracePt t="8643" x="2139950" y="685800"/>
          <p14:tracePt t="8659" x="2184400" y="685800"/>
          <p14:tracePt t="8678" x="2216150" y="685800"/>
          <p14:tracePt t="8693" x="2247900" y="685800"/>
          <p14:tracePt t="8709" x="2279650" y="685800"/>
          <p14:tracePt t="8726" x="2317750" y="685800"/>
          <p14:tracePt t="8743" x="2362200" y="685800"/>
          <p14:tracePt t="8743" x="2381250" y="692150"/>
          <p14:tracePt t="8771" x="2393950" y="692150"/>
          <p14:tracePt t="8779" x="2432050" y="692150"/>
          <p14:tracePt t="8794" x="2470150" y="692150"/>
          <p14:tracePt t="8794" x="2489200" y="692150"/>
          <p14:tracePt t="8818" x="2527300" y="692150"/>
          <p14:tracePt t="8832" x="2565400" y="692150"/>
          <p14:tracePt t="8846" x="2584450" y="692150"/>
          <p14:tracePt t="8861" x="2609850" y="685800"/>
          <p14:tracePt t="8877" x="2660650" y="685800"/>
          <p14:tracePt t="8894" x="2724150" y="685800"/>
          <p14:tracePt t="8894" x="2749550" y="685800"/>
          <p14:tracePt t="8923" x="2787650" y="685800"/>
          <p14:tracePt t="8936" x="2806700" y="685800"/>
          <p14:tracePt t="8945" x="2844800" y="685800"/>
          <p14:tracePt t="8945" x="2863850" y="685800"/>
          <p14:tracePt t="8967" x="2901950" y="685800"/>
          <p14:tracePt t="8981" x="2940050" y="685800"/>
          <p14:tracePt t="8994" x="2978150" y="692150"/>
          <p14:tracePt t="9011" x="3016250" y="692150"/>
          <p14:tracePt t="9027" x="3048000" y="692150"/>
          <p14:tracePt t="9044" x="3105150" y="698500"/>
          <p14:tracePt t="9044" x="3117850" y="704850"/>
          <p14:tracePt t="9073" x="3136900" y="704850"/>
          <p14:tracePt t="9080" x="3175000" y="711200"/>
          <p14:tracePt t="9094" x="3213100" y="717550"/>
          <p14:tracePt t="9094" x="3232150" y="717550"/>
          <p14:tracePt t="9117" x="3263900" y="717550"/>
          <p14:tracePt t="9132" x="3302000" y="717550"/>
          <p14:tracePt t="9145" x="3333750" y="723900"/>
          <p14:tracePt t="9161" x="3371850" y="723900"/>
          <p14:tracePt t="9177" x="3403600" y="730250"/>
          <p14:tracePt t="9194" x="3454400" y="736600"/>
          <p14:tracePt t="9194" x="3473450" y="736600"/>
          <p14:tracePt t="9222" x="3492500" y="736600"/>
          <p14:tracePt t="9229" x="3530600" y="736600"/>
          <p14:tracePt t="9245" x="3568700" y="730250"/>
          <p14:tracePt t="9245" x="3587750" y="730250"/>
          <p14:tracePt t="9267" x="3625850" y="723900"/>
          <p14:tracePt t="9281" x="3663950" y="723900"/>
          <p14:tracePt t="9296" x="3702050" y="730250"/>
          <p14:tracePt t="9311" x="3740150" y="730250"/>
          <p14:tracePt t="9326" x="3771900" y="736600"/>
          <p14:tracePt t="9344" x="3835400" y="736600"/>
          <p14:tracePt t="9344" x="3854450" y="736600"/>
          <p14:tracePt t="9373" x="3892550" y="742950"/>
          <p14:tracePt t="9386" x="3917950" y="742950"/>
          <p14:tracePt t="9395" x="3962400" y="742950"/>
          <p14:tracePt t="9410" x="4025900" y="742950"/>
          <p14:tracePt t="9431" x="4076700" y="742950"/>
          <p14:tracePt t="9446" x="4121150" y="742950"/>
          <p14:tracePt t="9460" x="4165600" y="742950"/>
          <p14:tracePt t="9477" x="4210050" y="742950"/>
          <p14:tracePt t="9494" x="4260850" y="749300"/>
          <p14:tracePt t="9510" x="4337050" y="749300"/>
          <p14:tracePt t="9510" x="4362450" y="755650"/>
          <p14:tracePt t="9537" x="4387850" y="755650"/>
          <p14:tracePt t="9537" x="4413250" y="755650"/>
          <p14:tracePt t="9550" x="4438650" y="755650"/>
          <p14:tracePt t="9560" x="4514850" y="749300"/>
          <p14:tracePt t="9581" x="4565650" y="742950"/>
          <p14:tracePt t="9595" x="4616450" y="742950"/>
          <p14:tracePt t="9611" x="4667250" y="742950"/>
          <p14:tracePt t="9627" x="4724400" y="742950"/>
          <p14:tracePt t="9644" x="4806950" y="742950"/>
          <p14:tracePt t="9644" x="4832350" y="742950"/>
          <p14:tracePt t="9672" x="4889500" y="749300"/>
          <p14:tracePt t="9688" x="4914900" y="749300"/>
          <p14:tracePt t="9695" x="4991100" y="749300"/>
          <p14:tracePt t="9717" x="5048250" y="749300"/>
          <p14:tracePt t="9732" x="5099050" y="755650"/>
          <p14:tracePt t="9747" x="5149850" y="755650"/>
          <p14:tracePt t="9762" x="5207000" y="755650"/>
          <p14:tracePt t="9777" x="5257800" y="755650"/>
          <p14:tracePt t="9794" x="5314950" y="755650"/>
          <p14:tracePt t="9794" x="5346700" y="755650"/>
          <p14:tracePt t="9816" x="5397500" y="755650"/>
          <p14:tracePt t="9816" x="5422900" y="755650"/>
          <p14:tracePt t="9839" x="5454650" y="755650"/>
          <p14:tracePt t="9845" x="5505450" y="755650"/>
          <p14:tracePt t="9860" x="5575300" y="762000"/>
          <p14:tracePt t="9884" x="5619750" y="762000"/>
          <p14:tracePt t="9897" x="5664200" y="762000"/>
          <p14:tracePt t="9912" x="5708650" y="768350"/>
          <p14:tracePt t="9926" x="5753100" y="768350"/>
          <p14:tracePt t="9943" x="5791200" y="774700"/>
          <p14:tracePt t="9960" x="5854700" y="774700"/>
          <p14:tracePt t="9960" x="5873750" y="774700"/>
          <p14:tracePt t="9987" x="5892800" y="781050"/>
          <p14:tracePt t="9995" x="5930900" y="781050"/>
          <p14:tracePt t="10011" x="5988050" y="787400"/>
          <p14:tracePt t="10034" x="6026150" y="787400"/>
          <p14:tracePt t="10047" x="6070600" y="787400"/>
          <p14:tracePt t="10062" x="6115050" y="787400"/>
          <p14:tracePt t="10077" x="6159500" y="781050"/>
          <p14:tracePt t="10094" x="6203950" y="781050"/>
          <p14:tracePt t="10110" x="6299200" y="774700"/>
          <p14:tracePt t="10139" x="6318250" y="774700"/>
          <p14:tracePt t="10145" x="6362700" y="774700"/>
          <p14:tracePt t="10161" x="6426200" y="774700"/>
          <p14:tracePt t="10183" x="6477000" y="768350"/>
          <p14:tracePt t="10196" x="6521450" y="768350"/>
          <p14:tracePt t="10213" x="6572250" y="762000"/>
          <p14:tracePt t="10227" x="6616700" y="762000"/>
          <p14:tracePt t="10244" x="6673850" y="755650"/>
          <p14:tracePt t="10260" x="6750050" y="755650"/>
          <p14:tracePt t="10281" x="6807200" y="749300"/>
          <p14:tracePt t="10296" x="6864350" y="742950"/>
          <p14:tracePt t="10296" x="6896100" y="736600"/>
          <p14:tracePt t="10317" x="6953250" y="723900"/>
          <p14:tracePt t="10332" x="7010400" y="717550"/>
          <p14:tracePt t="10347" x="7073900" y="704850"/>
          <p14:tracePt t="10362" x="7131050" y="698500"/>
          <p14:tracePt t="10376" x="7194550" y="685800"/>
          <p14:tracePt t="10394" x="7245350" y="679450"/>
          <p14:tracePt t="10410" x="7359650" y="660400"/>
          <p14:tracePt t="10439" x="7385050" y="654050"/>
          <p14:tracePt t="10444" x="7442200" y="647700"/>
          <p14:tracePt t="10461" x="7499350" y="647700"/>
          <p14:tracePt t="10461" x="7524750" y="641350"/>
          <p14:tracePt t="10484" x="7581900" y="635000"/>
          <p14:tracePt t="10496" x="7632700" y="635000"/>
          <p14:tracePt t="10512" x="7689850" y="628650"/>
          <p14:tracePt t="10527" x="7740650" y="622300"/>
          <p14:tracePt t="10543" x="7791450" y="615950"/>
          <p14:tracePt t="10559" x="7835900" y="615950"/>
          <p14:tracePt t="10559" x="7861300" y="615950"/>
          <p14:tracePt t="10559" x="7880350" y="615950"/>
          <p14:tracePt t="10586" x="7918450" y="615950"/>
          <p14:tracePt t="10602" x="7937500" y="622300"/>
          <p14:tracePt t="10611" x="7975600" y="622300"/>
          <p14:tracePt t="10611" x="7994650" y="622300"/>
          <p14:tracePt t="10633" x="8026400" y="622300"/>
          <p14:tracePt t="10647" x="8058150" y="628650"/>
          <p14:tracePt t="10662" x="8083550" y="628650"/>
          <p14:tracePt t="10677" x="8102600" y="628650"/>
          <p14:tracePt t="10693" x="8121650" y="628650"/>
          <p14:tracePt t="10709" x="8128000" y="628650"/>
          <p14:tracePt t="10709" x="8134350" y="628650"/>
          <p14:tracePt t="10745" x="8134350" y="622300"/>
          <p14:tracePt t="10754" x="8121650" y="622300"/>
          <p14:tracePt t="10761" x="8096250" y="622300"/>
          <p14:tracePt t="10776" x="0" y="0"/>
        </p14:tracePtLst>
        <p14:tracePtLst>
          <p14:tracePt t="17602" x="5740400" y="3092450"/>
          <p14:tracePt t="17605" x="5721350" y="3073400"/>
          <p14:tracePt t="17615" x="5702300" y="3048000"/>
          <p14:tracePt t="17622" x="5651500" y="2971800"/>
          <p14:tracePt t="17640" x="5626100" y="2908300"/>
          <p14:tracePt t="17656" x="5607050" y="2838450"/>
          <p14:tracePt t="17672" x="5600700" y="2762250"/>
          <p14:tracePt t="17688" x="5594350" y="2686050"/>
          <p14:tracePt t="17706" x="5600700" y="2571750"/>
          <p14:tracePt t="17725" x="5607050" y="2495550"/>
          <p14:tracePt t="17739" x="5619750" y="2432050"/>
          <p14:tracePt t="17756" x="5645150" y="2362200"/>
          <p14:tracePt t="17772" x="5702300" y="2254250"/>
          <p14:tracePt t="17791" x="5746750" y="2190750"/>
          <p14:tracePt t="17806" x="5797550" y="2139950"/>
          <p14:tracePt t="17822" x="5848350" y="2095500"/>
          <p14:tracePt t="17838" x="5905500" y="2063750"/>
          <p14:tracePt t="17855" x="5988050" y="2038350"/>
          <p14:tracePt t="17875" x="6038850" y="2044700"/>
          <p14:tracePt t="17889" x="6089650" y="2051050"/>
          <p14:tracePt t="17906" x="6146800" y="2070100"/>
          <p14:tracePt t="17922" x="6223000" y="2101850"/>
          <p14:tracePt t="17940" x="6273800" y="2139950"/>
          <p14:tracePt t="17956" x="6324600" y="2178050"/>
          <p14:tracePt t="17972" x="6362700" y="2235200"/>
          <p14:tracePt t="17989" x="6400800" y="2292350"/>
          <p14:tracePt t="18005" x="6432550" y="2406650"/>
          <p14:tracePt t="18025" x="6445250" y="2495550"/>
          <p14:tracePt t="18039" x="6445250" y="2584450"/>
          <p14:tracePt t="18055" x="6445250" y="2673350"/>
          <p14:tracePt t="18072" x="6426200" y="2781300"/>
          <p14:tracePt t="18090" x="6413500" y="2851150"/>
          <p14:tracePt t="18105" x="6400800" y="2914650"/>
          <p14:tracePt t="18123" x="6381750" y="2971800"/>
          <p14:tracePt t="18140" x="6337300" y="3041650"/>
          <p14:tracePt t="18140" x="6324600" y="3067050"/>
          <p14:tracePt t="18169" x="6286500" y="3111500"/>
          <p14:tracePt t="18183" x="6267450" y="3130550"/>
          <p14:tracePt t="18191" x="6184900" y="3187700"/>
          <p14:tracePt t="18213" x="6134100" y="3219450"/>
          <p14:tracePt t="18229" x="6083300" y="3232150"/>
          <p14:tracePt t="18242" x="6038850" y="3244850"/>
          <p14:tracePt t="18259" x="6000750" y="3244850"/>
          <p14:tracePt t="18273" x="5969000" y="3244850"/>
          <p14:tracePt t="18290" x="5937250" y="3232150"/>
          <p14:tracePt t="18327" x="0" y="0"/>
        </p14:tracePtLst>
        <p14:tracePtLst>
          <p14:tracePt t="18713" x="6667500" y="2413000"/>
          <p14:tracePt t="18719" x="6648450" y="2406650"/>
          <p14:tracePt t="18722" x="6623050" y="2393950"/>
          <p14:tracePt t="18731" x="6597650" y="2387600"/>
          <p14:tracePt t="18740" x="6546850" y="2355850"/>
          <p14:tracePt t="18756" x="6496050" y="2311400"/>
          <p14:tracePt t="18773" x="6426200" y="2241550"/>
          <p14:tracePt t="18792" x="6375400" y="2190750"/>
          <p14:tracePt t="18806" x="6330950" y="2133600"/>
          <p14:tracePt t="18823" x="6292850" y="2070100"/>
          <p14:tracePt t="18823" x="6280150" y="2032000"/>
          <p14:tracePt t="18843" x="6261100" y="1962150"/>
          <p14:tracePt t="18857" x="6248400" y="1879600"/>
          <p14:tracePt t="18874" x="6254750" y="1803400"/>
          <p14:tracePt t="18891" x="6267450" y="1720850"/>
          <p14:tracePt t="18908" x="6305550" y="1612900"/>
          <p14:tracePt t="18908" x="6318250" y="1581150"/>
          <p14:tracePt t="18936" x="6330950" y="1555750"/>
          <p14:tracePt t="18944" x="6362700" y="1511300"/>
          <p14:tracePt t="18959" x="6400800" y="1473200"/>
          <p14:tracePt t="18974" x="6477000" y="1428750"/>
          <p14:tracePt t="18996" x="6534150" y="1409700"/>
          <p14:tracePt t="19010" x="6597650" y="1390650"/>
          <p14:tracePt t="19024" x="6654800" y="1390650"/>
          <p14:tracePt t="19041" x="6718300" y="1397000"/>
          <p14:tracePt t="19057" x="6769100" y="1409700"/>
          <p14:tracePt t="19057" x="6800850" y="1428750"/>
          <p14:tracePt t="19057" x="6826250" y="1441450"/>
          <p14:tracePt t="19084" x="6845300" y="1460500"/>
          <p14:tracePt t="19094" x="6896100" y="1511300"/>
          <p14:tracePt t="19109" x="6946900" y="1612900"/>
          <p14:tracePt t="19132" x="6965950" y="1695450"/>
          <p14:tracePt t="19146" x="6978650" y="1784350"/>
          <p14:tracePt t="19158" x="6972300" y="1860550"/>
          <p14:tracePt t="19175" x="6953250" y="1943100"/>
          <p14:tracePt t="19191" x="6934200" y="2012950"/>
          <p14:tracePt t="19207" x="6896100" y="2082800"/>
          <p14:tracePt t="19207" x="6877050" y="2108200"/>
          <p14:tracePt t="19229" x="6819900" y="2165350"/>
          <p14:tracePt t="19244" x="6762750" y="2203450"/>
          <p14:tracePt t="19258" x="6705600" y="2228850"/>
          <p14:tracePt t="19274" x="6629400" y="2247900"/>
          <p14:tracePt t="19296" x="6591300" y="2266950"/>
          <p14:tracePt t="19308" x="6553200" y="2279650"/>
          <p14:tracePt t="19325" x="6521450" y="2305050"/>
          <p14:tracePt t="19363" x="0" y="0"/>
        </p14:tracePtLst>
        <p14:tracePtLst>
          <p14:tracePt t="19824" x="7270750" y="3346450"/>
          <p14:tracePt t="19828" x="7239000" y="3340100"/>
          <p14:tracePt t="19838" x="7213600" y="3327400"/>
          <p14:tracePt t="19841" x="7156450" y="3302000"/>
          <p14:tracePt t="19858" x="7099300" y="3257550"/>
          <p14:tracePt t="19872" x="7054850" y="3200400"/>
          <p14:tracePt t="19889" x="6991350" y="3111500"/>
          <p14:tracePt t="19909" x="6953250" y="3048000"/>
          <p14:tracePt t="19924" x="6921500" y="2978150"/>
          <p14:tracePt t="19939" x="6889750" y="2901950"/>
          <p14:tracePt t="19956" x="6870700" y="2825750"/>
          <p14:tracePt t="19973" x="6864350" y="2749550"/>
          <p14:tracePt t="19989" x="6864350" y="2628900"/>
          <p14:tracePt t="20008" x="6877050" y="2552700"/>
          <p14:tracePt t="20022" x="6896100" y="2489200"/>
          <p14:tracePt t="20039" x="6940550" y="2406650"/>
          <p14:tracePt t="20059" x="6978650" y="2355850"/>
          <p14:tracePt t="20072" x="7023100" y="2311400"/>
          <p14:tracePt t="20089" x="7080250" y="2273300"/>
          <p14:tracePt t="20106" x="7143750" y="2241550"/>
          <p14:tracePt t="20122" x="7213600" y="2222500"/>
          <p14:tracePt t="20139" x="7315200" y="2203450"/>
          <p14:tracePt t="20158" x="7378700" y="2216150"/>
          <p14:tracePt t="20172" x="7435850" y="2228850"/>
          <p14:tracePt t="20189" x="7518400" y="2279650"/>
          <p14:tracePt t="20209" x="7569200" y="2330450"/>
          <p14:tracePt t="20223" x="7613650" y="2387600"/>
          <p14:tracePt t="20239" x="7651750" y="2451100"/>
          <p14:tracePt t="20256" x="7683500" y="2533650"/>
          <p14:tracePt t="20272" x="7702550" y="2616200"/>
          <p14:tracePt t="20289" x="7727950" y="2743200"/>
          <p14:tracePt t="20307" x="7727950" y="2832100"/>
          <p14:tracePt t="20322" x="7721600" y="2914650"/>
          <p14:tracePt t="20338" x="7708900" y="2990850"/>
          <p14:tracePt t="20338" x="7702550" y="3022600"/>
          <p14:tracePt t="20359" x="7670800" y="3086100"/>
          <p14:tracePt t="20374" x="7639050" y="3149600"/>
          <p14:tracePt t="20389" x="7600950" y="3200400"/>
          <p14:tracePt t="20405" x="7550150" y="3244850"/>
          <p14:tracePt t="20422" x="7486650" y="3295650"/>
          <p14:tracePt t="20438" x="7359650" y="3346450"/>
          <p14:tracePt t="20459" x="7283450" y="3365500"/>
          <p14:tracePt t="20472" x="7239000" y="3371850"/>
          <p14:tracePt t="20489" x="7200900" y="3359150"/>
          <p14:tracePt t="20489" x="7162800" y="3346450"/>
          <p14:tracePt t="20509" x="7099300" y="3321050"/>
          <p14:tracePt t="20525" x="7054850" y="3282950"/>
          <p14:tracePt t="20565" x="0" y="0"/>
        </p14:tracePtLst>
        <p14:tracePtLst>
          <p14:tracePt t="20903" x="7861300" y="2381250"/>
          <p14:tracePt t="20909" x="7829550" y="2381250"/>
          <p14:tracePt t="20915" x="7804150" y="2381250"/>
          <p14:tracePt t="20923" x="7747000" y="2368550"/>
          <p14:tracePt t="20939" x="7696200" y="2349500"/>
          <p14:tracePt t="20956" x="7620000" y="2298700"/>
          <p14:tracePt t="20974" x="7575550" y="2254250"/>
          <p14:tracePt t="20989" x="7531100" y="2203450"/>
          <p14:tracePt t="21006" x="7486650" y="2152650"/>
          <p14:tracePt t="21022" x="7448550" y="2095500"/>
          <p14:tracePt t="21038" x="7404100" y="2006600"/>
          <p14:tracePt t="21059" x="7378700" y="1943100"/>
          <p14:tracePt t="21074" x="7359650" y="1873250"/>
          <p14:tracePt t="21089" x="7353300" y="1809750"/>
          <p14:tracePt t="21105" x="7353300" y="1695450"/>
          <p14:tracePt t="21125" x="7372350" y="1612900"/>
          <p14:tracePt t="21140" x="7391400" y="1530350"/>
          <p14:tracePt t="21155" x="7429500" y="1447800"/>
          <p14:tracePt t="21171" x="7467600" y="1377950"/>
          <p14:tracePt t="21189" x="7512050" y="1327150"/>
          <p14:tracePt t="21205" x="7581900" y="1270000"/>
          <p14:tracePt t="21225" x="7632700" y="1238250"/>
          <p14:tracePt t="21241" x="7689850" y="1219200"/>
          <p14:tracePt t="21256" x="7785100" y="1206500"/>
          <p14:tracePt t="21277" x="7854950" y="1206500"/>
          <p14:tracePt t="21292" x="7918450" y="1219200"/>
          <p14:tracePt t="21306" x="7981950" y="1244600"/>
          <p14:tracePt t="21323" x="8045450" y="1276350"/>
          <p14:tracePt t="21340" x="8128000" y="1346200"/>
          <p14:tracePt t="21361" x="8178800" y="1403350"/>
          <p14:tracePt t="21376" x="8223250" y="1460500"/>
          <p14:tracePt t="21376" x="8242300" y="1492250"/>
          <p14:tracePt t="21399" x="8261350" y="1530350"/>
          <p14:tracePt t="21406" x="8299450" y="1638300"/>
          <p14:tracePt t="21428" x="8318500" y="1714500"/>
          <p14:tracePt t="21442" x="8324850" y="1797050"/>
          <p14:tracePt t="21457" x="8324850" y="1892300"/>
          <p14:tracePt t="21473" x="8305800" y="1987550"/>
          <p14:tracePt t="21490" x="8255000" y="2120900"/>
          <p14:tracePt t="21490" x="8235950" y="2165350"/>
          <p14:tracePt t="21517" x="8210550" y="2197100"/>
          <p14:tracePt t="21517" x="8185150" y="2235200"/>
          <p14:tracePt t="21530" x="8153400" y="2266950"/>
          <p14:tracePt t="21540" x="8089900" y="2317750"/>
          <p14:tracePt t="21540" x="8058150" y="2336800"/>
          <p14:tracePt t="21563" x="7994650" y="2368550"/>
          <p14:tracePt t="21578" x="7931150" y="2374900"/>
          <p14:tracePt t="21591" x="7861300" y="2374900"/>
          <p14:tracePt t="21607" x="7785100" y="2368550"/>
          <p14:tracePt t="21623" x="7715250" y="2368550"/>
          <p14:tracePt t="21639" x="7639050" y="2362200"/>
          <p14:tracePt t="21675" x="0" y="0"/>
        </p14:tracePtLst>
        <p14:tracePtLst>
          <p14:tracePt t="35138" x="2863850" y="3625850"/>
          <p14:tracePt t="35144" x="2832100" y="3613150"/>
          <p14:tracePt t="35154" x="2806700" y="3594100"/>
          <p14:tracePt t="35156" x="2781300" y="3575050"/>
          <p14:tracePt t="35167" x="2717800" y="3517900"/>
          <p14:tracePt t="35187" x="2679700" y="3473450"/>
          <p14:tracePt t="35202" x="2654300" y="3435350"/>
          <p14:tracePt t="35217" x="2635250" y="3365500"/>
          <p14:tracePt t="35242" x="2641600" y="3308350"/>
          <p14:tracePt t="35256" x="2660650" y="3244850"/>
          <p14:tracePt t="35269" x="2698750" y="3175000"/>
          <p14:tracePt t="35285" x="2749550" y="3098800"/>
          <p14:tracePt t="35302" x="2813050" y="3035300"/>
          <p14:tracePt t="35318" x="2959100" y="2933700"/>
          <p14:tracePt t="35346" x="2997200" y="2914650"/>
          <p14:tracePt t="35354" x="3073400" y="2889250"/>
          <p14:tracePt t="35368" x="3187700" y="2870200"/>
          <p14:tracePt t="35392" x="3263900" y="2870200"/>
          <p14:tracePt t="35405" x="3346450" y="2882900"/>
          <p14:tracePt t="35419" x="3422650" y="2908300"/>
          <p14:tracePt t="35435" x="3492500" y="2940050"/>
          <p14:tracePt t="35452" x="3556000" y="2978150"/>
          <p14:tracePt t="35468" x="3638550" y="3041650"/>
          <p14:tracePt t="35489" x="3689350" y="3092450"/>
          <p14:tracePt t="35504" x="3727450" y="3136900"/>
          <p14:tracePt t="35518" x="3765550" y="3206750"/>
          <p14:tracePt t="35540" x="3771900" y="3251200"/>
          <p14:tracePt t="35556" x="3771900" y="3302000"/>
          <p14:tracePt t="35569" x="3746500" y="3352800"/>
          <p14:tracePt t="35586" x="3695700" y="3409950"/>
          <p14:tracePt t="35602" x="3644900" y="3460750"/>
          <p14:tracePt t="35618" x="3556000" y="3511550"/>
          <p14:tracePt t="35639" x="3486150" y="3543300"/>
          <p14:tracePt t="35653" x="3403600" y="3568700"/>
          <p14:tracePt t="35669" x="3276600" y="3594100"/>
          <p14:tracePt t="35690" x="3194050" y="3594100"/>
          <p14:tracePt t="35704" x="3117850" y="3587750"/>
          <p14:tracePt t="35720" x="3054350" y="3575050"/>
          <p14:tracePt t="35735" x="2990850" y="3556000"/>
          <p14:tracePt t="35752" x="2940050" y="3536950"/>
          <p14:tracePt t="35769" x="2882900" y="3511550"/>
          <p14:tracePt t="35769" x="2870200" y="3505200"/>
          <p14:tracePt t="35796" x="2863850" y="3505200"/>
          <p14:tracePt t="35803" x="2851150" y="3498850"/>
          <p14:tracePt t="35819" x="2851150" y="3505200"/>
          <p14:tracePt t="35864" x="0" y="0"/>
        </p14:tracePtLst>
        <p14:tracePtLst>
          <p14:tracePt t="36474" x="3340100" y="2006600"/>
          <p14:tracePt t="36480" x="3321050" y="2012950"/>
          <p14:tracePt t="36482" x="3302000" y="2019300"/>
          <p14:tracePt t="36492" x="3282950" y="2025650"/>
          <p14:tracePt t="36500" x="3244850" y="2032000"/>
          <p14:tracePt t="36516" x="3200400" y="2038350"/>
          <p14:tracePt t="36534" x="3136900" y="2038350"/>
          <p14:tracePt t="36553" x="3098800" y="2032000"/>
          <p14:tracePt t="36567" x="3060700" y="2019300"/>
          <p14:tracePt t="36583" x="3009900" y="2006600"/>
          <p14:tracePt t="36607" x="2971800" y="1987550"/>
          <p14:tracePt t="36621" x="2940050" y="1968500"/>
          <p14:tracePt t="36636" x="2908300" y="1949450"/>
          <p14:tracePt t="36651" x="2876550" y="1924050"/>
          <p14:tracePt t="36668" x="2851150" y="1898650"/>
          <p14:tracePt t="36668" x="2838450" y="1885950"/>
          <p14:tracePt t="36668" x="2832100" y="1873250"/>
          <p14:tracePt t="36696" x="2819400" y="1860550"/>
          <p14:tracePt t="36705" x="2800350" y="1828800"/>
          <p14:tracePt t="36720" x="2787650" y="1803400"/>
          <p14:tracePt t="36735" x="2768600" y="1765300"/>
          <p14:tracePt t="36757" x="2762250" y="1733550"/>
          <p14:tracePt t="36771" x="2762250" y="1701800"/>
          <p14:tracePt t="36785" x="2762250" y="1676400"/>
          <p14:tracePt t="36801" x="2768600" y="1638300"/>
          <p14:tracePt t="36818" x="2774950" y="1600200"/>
          <p14:tracePt t="36818" x="2781300" y="1581150"/>
          <p14:tracePt t="36818" x="2794000" y="1562100"/>
          <p14:tracePt t="36846" x="2800350" y="1549400"/>
          <p14:tracePt t="36854" x="2819400" y="1524000"/>
          <p14:tracePt t="36870" x="2838450" y="1492250"/>
          <p14:tracePt t="36885" x="2882900" y="1454150"/>
          <p14:tracePt t="36906" x="2921000" y="1435100"/>
          <p14:tracePt t="36922" x="2959100" y="1409700"/>
          <p14:tracePt t="36937" x="3003550" y="1390650"/>
          <p14:tracePt t="36951" x="3054350" y="1371600"/>
          <p14:tracePt t="36969" x="3105150" y="1358900"/>
          <p14:tracePt t="36984" x="3206750" y="1339850"/>
          <p14:tracePt t="37015" x="3244850" y="1339850"/>
          <p14:tracePt t="37026" x="3270250" y="1339850"/>
          <p14:tracePt t="37026" x="3289300" y="1339850"/>
          <p14:tracePt t="37040" x="3327400" y="1339850"/>
          <p14:tracePt t="37056" x="3365500" y="1346200"/>
          <p14:tracePt t="37072" x="3397250" y="1358900"/>
          <p14:tracePt t="37086" x="3429000" y="1377950"/>
          <p14:tracePt t="37101" x="3460750" y="1397000"/>
          <p14:tracePt t="37119" x="3486150" y="1422400"/>
          <p14:tracePt t="37135" x="3524250" y="1454150"/>
          <p14:tracePt t="37135" x="3536950" y="1466850"/>
          <p14:tracePt t="37163" x="3543300" y="1473200"/>
          <p14:tracePt t="37172" x="3568700" y="1498600"/>
          <p14:tracePt t="37186" x="3581400" y="1524000"/>
          <p14:tracePt t="37201" x="3594100" y="1568450"/>
          <p14:tracePt t="37223" x="3600450" y="1593850"/>
          <p14:tracePt t="37237" x="3606800" y="1631950"/>
          <p14:tracePt t="37251" x="3606800" y="1670050"/>
          <p14:tracePt t="37268" x="3600450" y="1708150"/>
          <p14:tracePt t="37285" x="3581400" y="1765300"/>
          <p14:tracePt t="37285" x="3575050" y="1784350"/>
          <p14:tracePt t="37314" x="3562350" y="1809750"/>
          <p14:tracePt t="37326" x="3549650" y="1822450"/>
          <p14:tracePt t="37326" x="3543300" y="1835150"/>
          <p14:tracePt t="37343" x="3536950" y="1847850"/>
          <p14:tracePt t="37351" x="3511550" y="1879600"/>
          <p14:tracePt t="37374" x="3498850" y="1898650"/>
          <p14:tracePt t="37386" x="3479800" y="1911350"/>
          <p14:tracePt t="37402" x="3460750" y="1924050"/>
          <p14:tracePt t="37418" x="3435350" y="1936750"/>
          <p14:tracePt t="37434" x="3397250" y="1955800"/>
          <p14:tracePt t="37434" x="3378200" y="1962150"/>
          <p14:tracePt t="37463" x="3346450" y="1968500"/>
          <p14:tracePt t="37476" x="3333750" y="1968500"/>
          <p14:tracePt t="37485" x="3295650" y="1968500"/>
          <p14:tracePt t="37500" x="3270250" y="1962150"/>
          <p14:tracePt t="37517" x="0" y="0"/>
        </p14:tracePtLst>
        <p14:tracePtLst>
          <p14:tracePt t="43310" x="762000" y="2241550"/>
          <p14:tracePt t="43314" x="768350" y="2228850"/>
          <p14:tracePt t="43323" x="781050" y="2216150"/>
          <p14:tracePt t="43329" x="806450" y="2178050"/>
          <p14:tracePt t="43347" x="857250" y="2127250"/>
          <p14:tracePt t="43364" x="971550" y="2019300"/>
          <p14:tracePt t="43383" x="1066800" y="1936750"/>
          <p14:tracePt t="43398" x="1181100" y="1854200"/>
          <p14:tracePt t="43415" x="1358900" y="1739900"/>
          <p14:tracePt t="43437" x="1466850" y="1689100"/>
          <p14:tracePt t="43451" x="1562100" y="1644650"/>
          <p14:tracePt t="43465" x="1631950" y="1625600"/>
          <p14:tracePt t="43482" x="1682750" y="1612900"/>
          <p14:tracePt t="43499" x="1714500" y="1606550"/>
          <p14:tracePt t="43515" x="1746250" y="1606550"/>
          <p14:tracePt t="43515" x="1758950" y="1606550"/>
          <p14:tracePt t="43542" x="1765300" y="1606550"/>
          <p14:tracePt t="43542" x="1771650" y="1606550"/>
          <p14:tracePt t="43564" x="1778000" y="1606550"/>
          <p14:tracePt t="43605" x="1778000" y="1600200"/>
          <p14:tracePt t="43620" x="1771650" y="1593850"/>
          <p14:tracePt t="43634" x="1765300" y="1587500"/>
          <p14:tracePt t="43639" x="1765300" y="1581150"/>
          <p14:tracePt t="43664" x="1758950" y="1581150"/>
          <p14:tracePt t="43680" x="1746250" y="1568450"/>
          <p14:tracePt t="43683" x="1708150" y="1562100"/>
          <p14:tracePt t="43700" x="1670050" y="1562100"/>
          <p14:tracePt t="43713" x="1638300" y="1555750"/>
          <p14:tracePt t="43730" x="1587500" y="1562100"/>
          <p14:tracePt t="43751" x="1562100" y="1562100"/>
          <p14:tracePt t="43765" x="1543050" y="1562100"/>
          <p14:tracePt t="43781" x="1530350" y="1562100"/>
          <p14:tracePt t="43797" x="1524000" y="1562100"/>
          <p14:tracePt t="43813" x="1517650" y="1562100"/>
          <p14:tracePt t="43831" x="1536700" y="1562100"/>
          <p14:tracePt t="43850" x="1555750" y="1562100"/>
          <p14:tracePt t="43864" x="1574800" y="1562100"/>
          <p14:tracePt t="43881" x="1612900" y="1555750"/>
          <p14:tracePt t="43900" x="1644650" y="1549400"/>
          <p14:tracePt t="43915" x="1670050" y="1543050"/>
          <p14:tracePt t="43933" x="1701800" y="1530350"/>
          <p14:tracePt t="43948" x="1720850" y="1524000"/>
          <p14:tracePt t="43965" x="1746250" y="1517650"/>
          <p14:tracePt t="43965" x="1752600" y="1511300"/>
          <p14:tracePt t="43999" x="1758950" y="1511300"/>
          <p14:tracePt t="44016" x="1765300" y="1511300"/>
          <p14:tracePt t="44040" x="1765300" y="1517650"/>
          <p14:tracePt t="44045" x="1752600" y="1530350"/>
          <p14:tracePt t="44045" x="1746250" y="1536700"/>
          <p14:tracePt t="44065" x="1733550" y="1549400"/>
          <p14:tracePt t="44075" x="1720850" y="1562100"/>
          <p14:tracePt t="44080" x="1695450" y="1593850"/>
          <p14:tracePt t="44098" x="1657350" y="1625600"/>
          <p14:tracePt t="44113" x="1631950" y="1657350"/>
          <p14:tracePt t="44113" x="1600200" y="1682750"/>
          <p14:tracePt t="44141" x="1587500" y="1689100"/>
          <p14:tracePt t="44150" x="1568450" y="1714500"/>
          <p14:tracePt t="44164" x="1549400" y="1727200"/>
          <p14:tracePt t="44181" x="1530350" y="1746250"/>
          <p14:tracePt t="44203" x="1524000" y="1752600"/>
          <p14:tracePt t="44215" x="1524000" y="1758950"/>
          <p14:tracePt t="44256" x="0" y="0"/>
        </p14:tracePtLst>
        <p14:tracePtLst>
          <p14:tracePt t="44881" x="768350" y="3702050"/>
          <p14:tracePt t="44885" x="793750" y="3670300"/>
          <p14:tracePt t="44896" x="819150" y="3638550"/>
          <p14:tracePt t="44899" x="882650" y="3575050"/>
          <p14:tracePt t="44915" x="958850" y="3511550"/>
          <p14:tracePt t="44929" x="1047750" y="3441700"/>
          <p14:tracePt t="44946" x="1181100" y="3352800"/>
          <p14:tracePt t="44967" x="1276350" y="3302000"/>
          <p14:tracePt t="44980" x="1365250" y="3257550"/>
          <p14:tracePt t="44996" x="1447800" y="3225800"/>
          <p14:tracePt t="45013" x="1517650" y="3200400"/>
          <p14:tracePt t="45029" x="1568450" y="3187700"/>
          <p14:tracePt t="45046" x="1612900" y="3175000"/>
          <p14:tracePt t="45065" x="1631950" y="3168650"/>
          <p14:tracePt t="45080" x="1644650" y="3168650"/>
          <p14:tracePt t="45096" x="1651000" y="3168650"/>
          <p14:tracePt t="45114" x="1644650" y="3162300"/>
          <p14:tracePt t="45129" x="1638300" y="3155950"/>
          <p14:tracePt t="45146" x="1625600" y="3149600"/>
          <p14:tracePt t="45162" x="1606550" y="3149600"/>
          <p14:tracePt t="45179" x="1587500" y="3143250"/>
          <p14:tracePt t="45196" x="1543050" y="3143250"/>
          <p14:tracePt t="45217" x="1511300" y="3136900"/>
          <p14:tracePt t="45217" x="1498600" y="3136900"/>
          <p14:tracePt t="45238" x="1479550" y="3130550"/>
          <p14:tracePt t="45247" x="1435100" y="3130550"/>
          <p14:tracePt t="45268" x="1409700" y="3124200"/>
          <p14:tracePt t="45283" x="1390650" y="3124200"/>
          <p14:tracePt t="45298" x="1377950" y="3124200"/>
          <p14:tracePt t="45313" x="1371600" y="3117850"/>
          <p14:tracePt t="45352" x="1377950" y="3117850"/>
          <p14:tracePt t="45358" x="1384300" y="3117850"/>
          <p14:tracePt t="45366" x="1403350" y="3117850"/>
          <p14:tracePt t="45382" x="1435100" y="3111500"/>
          <p14:tracePt t="45397" x="1498600" y="3105150"/>
          <p14:tracePt t="45419" x="1543050" y="3098800"/>
          <p14:tracePt t="45433" x="1587500" y="3092450"/>
          <p14:tracePt t="45448" x="1631950" y="3086100"/>
          <p14:tracePt t="45464" x="1670050" y="3086100"/>
          <p14:tracePt t="45481" x="1708150" y="3086100"/>
          <p14:tracePt t="45481" x="1720850" y="3086100"/>
          <p14:tracePt t="45510" x="1727200" y="3092450"/>
          <p14:tracePt t="45532" x="1727200" y="3098800"/>
          <p14:tracePt t="45538" x="1720850" y="3105150"/>
          <p14:tracePt t="45546" x="1695450" y="3136900"/>
          <p14:tracePt t="45570" x="1670050" y="3162300"/>
          <p14:tracePt t="45582" x="1638300" y="3194050"/>
          <p14:tracePt t="45598" x="1612900" y="3225800"/>
          <p14:tracePt t="45613" x="1581150" y="3257550"/>
          <p14:tracePt t="45630" x="1536700" y="3302000"/>
          <p14:tracePt t="45651" x="1504950" y="3340100"/>
          <p14:tracePt t="45675" x="1498600" y="3352800"/>
          <p14:tracePt t="45689" x="1492250" y="3359150"/>
          <p14:tracePt t="45697" x="1492250" y="3365500"/>
          <p14:tracePt t="45714" x="0" y="0"/>
        </p14:tracePtLst>
        <p14:tracePtLst>
          <p14:tracePt t="58084" x="2470150" y="2298700"/>
          <p14:tracePt t="58092" x="2463800" y="2305050"/>
          <p14:tracePt t="58097" x="2457450" y="2305050"/>
          <p14:tracePt t="58108" x="2451100" y="2311400"/>
          <p14:tracePt t="58110" x="2432050" y="2324100"/>
          <p14:tracePt t="58126" x="2413000" y="2343150"/>
          <p14:tracePt t="58143" x="2393950" y="2349500"/>
          <p14:tracePt t="58158" x="2355850" y="2368550"/>
          <p14:tracePt t="58178" x="2324100" y="2381250"/>
          <p14:tracePt t="58192" x="2292350" y="2387600"/>
          <p14:tracePt t="58209" x="2260600" y="2400300"/>
          <p14:tracePt t="58226" x="2222500" y="2406650"/>
          <p14:tracePt t="58242" x="2184400" y="2419350"/>
          <p14:tracePt t="58242" x="2165350" y="2419350"/>
          <p14:tracePt t="58264" x="2120900" y="2425700"/>
          <p14:tracePt t="58276" x="2076450" y="2432050"/>
          <p14:tracePt t="58291" x="2032000" y="2438400"/>
          <p14:tracePt t="58309" x="1955800" y="2451100"/>
          <p14:tracePt t="58328" x="1911350" y="2457450"/>
          <p14:tracePt t="58342" x="1860550" y="2457450"/>
          <p14:tracePt t="58358" x="1816100" y="2457450"/>
          <p14:tracePt t="58375" x="1765300" y="2451100"/>
          <p14:tracePt t="58392" x="1720850" y="2438400"/>
          <p14:tracePt t="58409" x="1663700" y="2413000"/>
          <p14:tracePt t="58426" x="1625600" y="2393950"/>
          <p14:tracePt t="58443" x="1587500" y="2374900"/>
          <p14:tracePt t="58443" x="1568450" y="2362200"/>
          <p14:tracePt t="58465" x="1536700" y="2336800"/>
          <p14:tracePt t="58480" x="1498600" y="2298700"/>
          <p14:tracePt t="58494" x="1473200" y="2260600"/>
          <p14:tracePt t="58510" x="1447800" y="2222500"/>
          <p14:tracePt t="58526" x="1416050" y="2171700"/>
          <p14:tracePt t="58543" x="1390650" y="2089150"/>
          <p14:tracePt t="58543" x="1384300" y="2063750"/>
          <p14:tracePt t="58570" x="1377950" y="2025650"/>
          <p14:tracePt t="58578" x="1365250" y="1962150"/>
          <p14:tracePt t="58578" x="1358900" y="1930400"/>
          <p14:tracePt t="58602" x="1358900" y="1898650"/>
          <p14:tracePt t="58602" x="1352550" y="1866900"/>
          <p14:tracePt t="58615" x="1352550" y="1803400"/>
          <p14:tracePt t="58629" x="1352550" y="1733550"/>
          <p14:tracePt t="58645" x="1365250" y="1657350"/>
          <p14:tracePt t="58659" x="1377950" y="1587500"/>
          <p14:tracePt t="58676" x="1397000" y="1511300"/>
          <p14:tracePt t="58693" x="1435100" y="1397000"/>
          <p14:tracePt t="58693" x="1454150" y="1365250"/>
          <p14:tracePt t="58721" x="1466850" y="1327150"/>
          <p14:tracePt t="58728" x="1504950" y="1257300"/>
          <p14:tracePt t="58728" x="1530350" y="1225550"/>
          <p14:tracePt t="58750" x="1549400" y="1187450"/>
          <p14:tracePt t="58760" x="1619250" y="1092200"/>
          <p14:tracePt t="58781" x="1676400" y="1028700"/>
          <p14:tracePt t="58796" x="1727200" y="977900"/>
          <p14:tracePt t="58809" x="1771650" y="939800"/>
          <p14:tracePt t="58827" x="1828800" y="908050"/>
          <p14:tracePt t="58842" x="1911350" y="876300"/>
          <p14:tracePt t="58842" x="1936750" y="869950"/>
          <p14:tracePt t="58872" x="1968500" y="863600"/>
          <p14:tracePt t="58872" x="2000250" y="863600"/>
          <p14:tracePt t="58886" x="2051050" y="863600"/>
          <p14:tracePt t="58901" x="2082800" y="863600"/>
          <p14:tracePt t="58909" x="2159000" y="882650"/>
          <p14:tracePt t="58931" x="2209800" y="908050"/>
          <p14:tracePt t="58948" x="2260600" y="933450"/>
          <p14:tracePt t="58959" x="2311400" y="965200"/>
          <p14:tracePt t="58976" x="2355850" y="996950"/>
          <p14:tracePt t="58993" x="2400300" y="1035050"/>
          <p14:tracePt t="59009" x="2482850" y="1130300"/>
          <p14:tracePt t="59035" x="2514600" y="1187450"/>
          <p14:tracePt t="59052" x="2533650" y="1212850"/>
          <p14:tracePt t="59059" x="2578100" y="1295400"/>
          <p14:tracePt t="59082" x="2609850" y="1352550"/>
          <p14:tracePt t="59094" x="2635250" y="1403350"/>
          <p14:tracePt t="59109" x="2654300" y="1454150"/>
          <p14:tracePt t="59126" x="2667000" y="1504950"/>
          <p14:tracePt t="59143" x="2686050" y="1555750"/>
          <p14:tracePt t="59159" x="2698750" y="1631950"/>
          <p14:tracePt t="59159" x="2705100" y="1657350"/>
          <p14:tracePt t="59188" x="2711450" y="1682750"/>
          <p14:tracePt t="59194" x="2717800" y="1739900"/>
          <p14:tracePt t="59209" x="2717800" y="1822450"/>
          <p14:tracePt t="59232" x="2705100" y="1873250"/>
          <p14:tracePt t="59246" x="2692400" y="1924050"/>
          <p14:tracePt t="59260" x="2660650" y="1968500"/>
          <p14:tracePt t="59277" x="2622550" y="2019300"/>
          <p14:tracePt t="59292" x="2578100" y="2063750"/>
          <p14:tracePt t="59309" x="2482850" y="2139950"/>
          <p14:tracePt t="59309" x="2451100" y="2165350"/>
          <p14:tracePt t="59337" x="2413000" y="2184400"/>
          <p14:tracePt t="59344" x="2336800" y="2222500"/>
          <p14:tracePt t="59359" x="2228850" y="2279650"/>
          <p14:tracePt t="59382" x="2152650" y="2311400"/>
          <p14:tracePt t="59398" x="2076450" y="2330450"/>
          <p14:tracePt t="59409" x="2012950" y="2349500"/>
          <p14:tracePt t="59426" x="1949450" y="2355850"/>
          <p14:tracePt t="59442" x="1892300" y="2362200"/>
          <p14:tracePt t="59459" x="1803400" y="2381250"/>
          <p14:tracePt t="59511" x="0" y="0"/>
        </p14:tracePtLst>
        <p14:tracePtLst>
          <p14:tracePt t="60120" x="4248150" y="2298700"/>
          <p14:tracePt t="60123" x="4216400" y="2292350"/>
          <p14:tracePt t="60134" x="4159250" y="2286000"/>
          <p14:tracePt t="60144" x="4095750" y="2279650"/>
          <p14:tracePt t="60158" x="4025900" y="2260600"/>
          <p14:tracePt t="60175" x="3962400" y="2241550"/>
          <p14:tracePt t="60191" x="3905250" y="2209800"/>
          <p14:tracePt t="60207" x="3848100" y="2171700"/>
          <p14:tracePt t="60224" x="3778250" y="2101850"/>
          <p14:tracePt t="60246" x="3740150" y="2051050"/>
          <p14:tracePt t="60260" x="3695700" y="2000250"/>
          <p14:tracePt t="60276" x="3651250" y="1911350"/>
          <p14:tracePt t="60300" x="3625850" y="1841500"/>
          <p14:tracePt t="60312" x="3606800" y="1771650"/>
          <p14:tracePt t="60327" x="3594100" y="1689100"/>
          <p14:tracePt t="60342" x="3587750" y="1612900"/>
          <p14:tracePt t="60359" x="3587750" y="1536700"/>
          <p14:tracePt t="60359" x="3587750" y="1504950"/>
          <p14:tracePt t="60381" x="3600450" y="1435100"/>
          <p14:tracePt t="60381" x="3606800" y="1403350"/>
          <p14:tracePt t="60403" x="3613150" y="1371600"/>
          <p14:tracePt t="60410" x="3638550" y="1308100"/>
          <p14:tracePt t="60410" x="3651250" y="1276350"/>
          <p14:tracePt t="60433" x="3683000" y="1225550"/>
          <p14:tracePt t="60448" x="3727450" y="1168400"/>
          <p14:tracePt t="60461" x="3778250" y="1117600"/>
          <p14:tracePt t="60477" x="3835400" y="1066800"/>
          <p14:tracePt t="60492" x="3898900" y="1016000"/>
          <p14:tracePt t="60509" x="3994150" y="952500"/>
          <p14:tracePt t="60509" x="4025900" y="939800"/>
          <p14:tracePt t="60538" x="4057650" y="920750"/>
          <p14:tracePt t="60538" x="4089400" y="908050"/>
          <p14:tracePt t="60552" x="4121150" y="895350"/>
          <p14:tracePt t="60559" x="4184650" y="876300"/>
          <p14:tracePt t="60576" x="4273550" y="857250"/>
          <p14:tracePt t="60599" x="4337050" y="857250"/>
          <p14:tracePt t="60612" x="4400550" y="863600"/>
          <p14:tracePt t="60627" x="4457700" y="876300"/>
          <p14:tracePt t="60642" x="4514850" y="895350"/>
          <p14:tracePt t="60659" x="4565650" y="920750"/>
          <p14:tracePt t="60675" x="4641850" y="977900"/>
          <p14:tracePt t="60675" x="4667250" y="996950"/>
          <p14:tracePt t="60704" x="4686300" y="1022350"/>
          <p14:tracePt t="60710" x="4724400" y="1079500"/>
          <p14:tracePt t="60725" x="4749800" y="1111250"/>
          <p14:tracePt t="60744" x="4794250" y="1212850"/>
          <p14:tracePt t="60761" x="4826000" y="1301750"/>
          <p14:tracePt t="60776" x="4857750" y="1384300"/>
          <p14:tracePt t="60792" x="4876800" y="1466850"/>
          <p14:tracePt t="60809" x="4883150" y="1555750"/>
          <p14:tracePt t="60825" x="4883150" y="1676400"/>
          <p14:tracePt t="60825" x="4876800" y="1708150"/>
          <p14:tracePt t="60853" x="4870450" y="1746250"/>
          <p14:tracePt t="60859" x="4857750" y="1803400"/>
          <p14:tracePt t="60876" x="4813300" y="1885950"/>
          <p14:tracePt t="60899" x="4775200" y="1930400"/>
          <p14:tracePt t="60912" x="4724400" y="1968500"/>
          <p14:tracePt t="60925" x="4660900" y="2012950"/>
          <p14:tracePt t="60942" x="4591050" y="2044700"/>
          <p14:tracePt t="60958" x="4527550" y="2063750"/>
          <p14:tracePt t="60975" x="4457700" y="2082800"/>
          <p14:tracePt t="60975" x="4445000" y="2089150"/>
          <p14:tracePt t="61005" x="4419600" y="2095500"/>
          <p14:tracePt t="61017" x="4406900" y="2095500"/>
          <p14:tracePt t="61017" x="4400550" y="2089150"/>
          <p14:tracePt t="61032" x="4387850" y="2082800"/>
          <p14:tracePt t="61047" x="4381500" y="2082800"/>
          <p14:tracePt t="61084" x="0" y="0"/>
        </p14:tracePtLst>
        <p14:tracePtLst>
          <p14:tracePt t="62143" x="3175000" y="3581400"/>
          <p14:tracePt t="62151" x="3111500" y="3594100"/>
          <p14:tracePt t="62162" x="3054350" y="3594100"/>
          <p14:tracePt t="62165" x="3009900" y="3594100"/>
          <p14:tracePt t="62174" x="2927350" y="3575050"/>
          <p14:tracePt t="62191" x="2857500" y="3536950"/>
          <p14:tracePt t="62207" x="2781300" y="3460750"/>
          <p14:tracePt t="62225" x="2749550" y="3403600"/>
          <p14:tracePt t="62241" x="2724150" y="3340100"/>
          <p14:tracePt t="62257" x="2724150" y="3232150"/>
          <p14:tracePt t="62275" x="2743200" y="3162300"/>
          <p14:tracePt t="62291" x="2774950" y="3092450"/>
          <p14:tracePt t="62307" x="2825750" y="3035300"/>
          <p14:tracePt t="62324" x="2889250" y="2978150"/>
          <p14:tracePt t="62341" x="2971800" y="2933700"/>
          <p14:tracePt t="62357" x="3105150" y="2882900"/>
          <p14:tracePt t="62376" x="3200400" y="2870200"/>
          <p14:tracePt t="62376" x="3244850" y="2870200"/>
          <p14:tracePt t="62399" x="3289300" y="2876550"/>
          <p14:tracePt t="62408" x="3403600" y="2914650"/>
          <p14:tracePt t="62430" x="3454400" y="2959100"/>
          <p14:tracePt t="62444" x="3492500" y="3016250"/>
          <p14:tracePt t="62459" x="3511550" y="3079750"/>
          <p14:tracePt t="62475" x="3511550" y="3149600"/>
          <p14:tracePt t="62491" x="3486150" y="3263900"/>
          <p14:tracePt t="62491" x="3473450" y="3295650"/>
          <p14:tracePt t="62519" x="3460750" y="3314700"/>
          <p14:tracePt t="62528" x="3435350" y="3352800"/>
          <p14:tracePt t="62542" x="3416300" y="3365500"/>
          <p14:tracePt t="62542" x="3409950" y="3371850"/>
          <p14:tracePt t="62565" x="3397250" y="3359150"/>
          <p14:tracePt t="62603" x="0" y="0"/>
        </p14:tracePtLst>
        <p14:tracePtLst>
          <p14:tracePt t="63032" x="2095500" y="4235450"/>
          <p14:tracePt t="63038" x="2070100" y="4222750"/>
          <p14:tracePt t="63041" x="2044700" y="4210050"/>
          <p14:tracePt t="63051" x="2012950" y="4191000"/>
          <p14:tracePt t="63057" x="1955800" y="4146550"/>
          <p14:tracePt t="63074" x="1898650" y="4089400"/>
          <p14:tracePt t="63090" x="1841500" y="4032250"/>
          <p14:tracePt t="63106" x="1765300" y="3930650"/>
          <p14:tracePt t="63126" x="1720850" y="3860800"/>
          <p14:tracePt t="63140" x="1682750" y="3790950"/>
          <p14:tracePt t="63157" x="1644650" y="3714750"/>
          <p14:tracePt t="63173" x="1600200" y="3581400"/>
          <p14:tracePt t="63190" x="1581150" y="3486150"/>
          <p14:tracePt t="63206" x="1568450" y="3384550"/>
          <p14:tracePt t="63223" x="1568450" y="3295650"/>
          <p14:tracePt t="63240" x="1574800" y="3206750"/>
          <p14:tracePt t="63257" x="1581150" y="3124200"/>
          <p14:tracePt t="63273" x="1612900" y="3009900"/>
          <p14:tracePt t="63292" x="1670050" y="2895600"/>
          <p14:tracePt t="63314" x="1714500" y="2825750"/>
          <p14:tracePt t="63328" x="1771650" y="2768600"/>
          <p14:tracePt t="63343" x="1841500" y="2724150"/>
          <p14:tracePt t="63359" x="1911350" y="2692400"/>
          <p14:tracePt t="63374" x="1981200" y="2667000"/>
          <p14:tracePt t="63392" x="2051050" y="2660650"/>
          <p14:tracePt t="63408" x="2190750" y="2679700"/>
          <p14:tracePt t="63436" x="2222500" y="2692400"/>
          <p14:tracePt t="63443" x="2292350" y="2736850"/>
          <p14:tracePt t="63460" x="2362200" y="2787650"/>
          <p14:tracePt t="63474" x="2463800" y="2876550"/>
          <p14:tracePt t="63495" x="2520950" y="2940050"/>
          <p14:tracePt t="63510" x="2571750" y="3009900"/>
          <p14:tracePt t="63524" x="2616200" y="3073400"/>
          <p14:tracePt t="63541" x="2647950" y="3143250"/>
          <p14:tracePt t="63558" x="2679700" y="3238500"/>
          <p14:tracePt t="63558" x="2686050" y="3270250"/>
          <p14:tracePt t="63585" x="2692400" y="3302000"/>
          <p14:tracePt t="63592" x="2692400" y="3371850"/>
          <p14:tracePt t="63609" x="2686050" y="3448050"/>
          <p14:tracePt t="63624" x="2647950" y="3575050"/>
          <p14:tracePt t="63645" x="2603500" y="3657600"/>
          <p14:tracePt t="63659" x="2559050" y="3733800"/>
          <p14:tracePt t="63675" x="2508250" y="3803650"/>
          <p14:tracePt t="63691" x="2451100" y="3867150"/>
          <p14:tracePt t="63708" x="2355850" y="3943350"/>
          <p14:tracePt t="63729" x="2298700" y="3975100"/>
          <p14:tracePt t="63743" x="2235200" y="4000500"/>
          <p14:tracePt t="63743" x="2209800" y="4006850"/>
          <p14:tracePt t="63765" x="2178050" y="4013200"/>
          <p14:tracePt t="63774" x="2146300" y="4025900"/>
          <p14:tracePt t="63791" x="2063750" y="4051300"/>
          <p14:tracePt t="63834" x="0" y="0"/>
        </p14:tracePtLst>
        <p14:tracePtLst>
          <p14:tracePt t="64354" x="4324350" y="4216400"/>
          <p14:tracePt t="64358" x="4286250" y="4229100"/>
          <p14:tracePt t="64365" x="4248150" y="4235450"/>
          <p14:tracePt t="64373" x="4127500" y="4248150"/>
          <p14:tracePt t="64393" x="4051300" y="4241800"/>
          <p14:tracePt t="64407" x="3981450" y="4222750"/>
          <p14:tracePt t="64423" x="3917950" y="4191000"/>
          <p14:tracePt t="64440" x="3854450" y="4146550"/>
          <p14:tracePt t="64456" x="3803650" y="4095750"/>
          <p14:tracePt t="64473" x="3727450" y="4000500"/>
          <p14:tracePt t="64492" x="3683000" y="3930650"/>
          <p14:tracePt t="64507" x="3651250" y="3860800"/>
          <p14:tracePt t="64523" x="3625850" y="3790950"/>
          <p14:tracePt t="64540" x="3594100" y="3676650"/>
          <p14:tracePt t="64559" x="3587750" y="3594100"/>
          <p14:tracePt t="64573" x="3587750" y="3505200"/>
          <p14:tracePt t="64590" x="3594100" y="3416300"/>
          <p14:tracePt t="64606" x="3600450" y="3321050"/>
          <p14:tracePt t="64622" x="3638550" y="3194050"/>
          <p14:tracePt t="64642" x="3670300" y="3111500"/>
          <p14:tracePt t="64657" x="3708400" y="3041650"/>
          <p14:tracePt t="64673" x="3752850" y="2965450"/>
          <p14:tracePt t="64690" x="3829050" y="2870200"/>
          <p14:tracePt t="64708" x="3886200" y="2813050"/>
          <p14:tracePt t="64723" x="3949700" y="2768600"/>
          <p14:tracePt t="64740" x="4013200" y="2730500"/>
          <p14:tracePt t="64757" x="4076700" y="2698750"/>
          <p14:tracePt t="64773" x="4171950" y="2673350"/>
          <p14:tracePt t="64773" x="4197350" y="2673350"/>
          <p14:tracePt t="64802" x="4235450" y="2673350"/>
          <p14:tracePt t="64810" x="4298950" y="2679700"/>
          <p14:tracePt t="64825" x="4368800" y="2692400"/>
          <p14:tracePt t="64825" x="4406900" y="2705100"/>
          <p14:tracePt t="64846" x="4476750" y="2730500"/>
          <p14:tracePt t="64861" x="4546600" y="2762250"/>
          <p14:tracePt t="64874" x="4616450" y="2800350"/>
          <p14:tracePt t="64891" x="4673600" y="2851150"/>
          <p14:tracePt t="64907" x="4730750" y="2908300"/>
          <p14:tracePt t="64924" x="4800600" y="3016250"/>
          <p14:tracePt t="64924" x="4819650" y="3060700"/>
          <p14:tracePt t="64951" x="4845050" y="3111500"/>
          <p14:tracePt t="64960" x="4870450" y="3206750"/>
          <p14:tracePt t="64960" x="4883150" y="3251200"/>
          <p14:tracePt t="64982" x="4895850" y="3346450"/>
          <p14:tracePt t="64997" x="4895850" y="3435350"/>
          <p14:tracePt t="65011" x="4889500" y="3517900"/>
          <p14:tracePt t="65026" x="4876800" y="3587750"/>
          <p14:tracePt t="65042" x="4857750" y="3651250"/>
          <p14:tracePt t="65057" x="4832350" y="3721100"/>
          <p14:tracePt t="65074" x="4768850" y="3816350"/>
          <p14:tracePt t="65074" x="4743450" y="3848100"/>
          <p14:tracePt t="65103" x="4718050" y="3879850"/>
          <p14:tracePt t="65109" x="4660900" y="3930650"/>
          <p14:tracePt t="65109" x="4622800" y="3962400"/>
          <p14:tracePt t="65133" x="4591050" y="3987800"/>
          <p14:tracePt t="65141" x="4476750" y="4051300"/>
          <p14:tracePt t="65162" x="4381500" y="4089400"/>
          <p14:tracePt t="65176" x="4279900" y="4121150"/>
          <p14:tracePt t="65215" x="0" y="0"/>
        </p14:tracePtLst>
        <p14:tracePtLst>
          <p14:tracePt t="69859" x="3867150" y="4178300"/>
          <p14:tracePt t="69932" x="1835150" y="2324100"/>
          <p14:tracePt t="69973" x="1835150" y="2330450"/>
          <p14:tracePt t="69973" x="0" y="0"/>
        </p14:tracePtLst>
        <p14:tracePtLst>
          <p14:tracePt t="70718" x="1708150" y="2349500"/>
          <p14:tracePt t="70724" x="1714500" y="2349500"/>
          <p14:tracePt t="70731" x="1727200" y="2349500"/>
          <p14:tracePt t="70738" x="1739900" y="2355850"/>
          <p14:tracePt t="70754" x="1758950" y="2355850"/>
          <p14:tracePt t="70774" x="1778000" y="2355850"/>
          <p14:tracePt t="70788" x="1797050" y="2355850"/>
          <p14:tracePt t="70804" x="1809750" y="2355850"/>
          <p14:tracePt t="70821" x="1835150" y="2362200"/>
          <p14:tracePt t="70838" x="1854200" y="2362200"/>
          <p14:tracePt t="70854" x="1885950" y="2362200"/>
          <p14:tracePt t="70874" x="1905000" y="2362200"/>
          <p14:tracePt t="70888" x="1917700" y="2362200"/>
          <p14:tracePt t="70904" x="1936750" y="2362200"/>
          <p14:tracePt t="70924" x="1949450" y="2362200"/>
          <p14:tracePt t="70938" x="1968500" y="2355850"/>
          <p14:tracePt t="70954" x="1993900" y="2343150"/>
          <p14:tracePt t="70971" x="2019300" y="2330450"/>
          <p14:tracePt t="70989" x="2038350" y="2324100"/>
          <p14:tracePt t="71005" x="2063750" y="2311400"/>
          <p14:tracePt t="71033" x="2070100" y="2305050"/>
          <p14:tracePt t="71040" x="2076450" y="2305050"/>
          <p14:tracePt t="71079" x="2076450" y="2298700"/>
          <p14:tracePt t="71086" x="2070100" y="2305050"/>
          <p14:tracePt t="71139" x="2063750" y="2305050"/>
          <p14:tracePt t="71161" x="2070100" y="2305050"/>
          <p14:tracePt t="71188" x="0" y="0"/>
        </p14:tracePtLst>
        <p14:tracePtLst>
          <p14:tracePt t="73212" x="2178050" y="2362200"/>
          <p14:tracePt t="73218" x="2190750" y="2362200"/>
          <p14:tracePt t="73220" x="2203450" y="2362200"/>
          <p14:tracePt t="73232" x="2222500" y="2362200"/>
          <p14:tracePt t="73238" x="2254250" y="2362200"/>
          <p14:tracePt t="73254" x="2298700" y="2362200"/>
          <p14:tracePt t="73271" x="2336800" y="2355850"/>
          <p14:tracePt t="73288" x="2393950" y="2343150"/>
          <p14:tracePt t="73307" x="2425700" y="2330450"/>
          <p14:tracePt t="73322" x="2451100" y="2324100"/>
          <p14:tracePt t="73338" x="2476500" y="2324100"/>
          <p14:tracePt t="73354" x="2495550" y="2317750"/>
          <p14:tracePt t="73373" x="2501900" y="2317750"/>
          <p14:tracePt t="73390" x="2508250" y="2317750"/>
          <p14:tracePt t="73406" x="2508250" y="2311400"/>
          <p14:tracePt t="73422" x="2508250" y="2305050"/>
          <p14:tracePt t="73471" x="0" y="0"/>
        </p14:tracePtLst>
        <p14:tracePtLst>
          <p14:tracePt t="75260" x="3917950" y="2311400"/>
          <p14:tracePt t="75269" x="3937000" y="2317750"/>
          <p14:tracePt t="75272" x="3949700" y="2317750"/>
          <p14:tracePt t="75280" x="3962400" y="2324100"/>
          <p14:tracePt t="75287" x="3994150" y="2324100"/>
          <p14:tracePt t="75304" x="4019550" y="2330450"/>
          <p14:tracePt t="75320" x="4070350" y="2330450"/>
          <p14:tracePt t="75338" x="4102100" y="2324100"/>
          <p14:tracePt t="75354" x="4133850" y="2317750"/>
          <p14:tracePt t="75371" x="4165600" y="2311400"/>
          <p14:tracePt t="75387" x="4191000" y="2298700"/>
          <p14:tracePt t="75404" x="4203700" y="2298700"/>
          <p14:tracePt t="75420" x="4216400" y="2292350"/>
          <p14:tracePt t="75437" x="4222750" y="2286000"/>
          <p14:tracePt t="75455" x="4229100" y="2286000"/>
          <p14:tracePt t="75495" x="4222750" y="2286000"/>
          <p14:tracePt t="75524" x="4216400" y="2286000"/>
          <p14:tracePt t="75524" x="4216400" y="2292350"/>
          <p14:tracePt t="75538" x="4216400" y="2298700"/>
          <p14:tracePt t="75576" x="0" y="0"/>
        </p14:tracePtLst>
        <p14:tracePtLst>
          <p14:tracePt t="76366" x="4406900" y="2317750"/>
          <p14:tracePt t="76369" x="4419600" y="2324100"/>
          <p14:tracePt t="76378" x="4438650" y="2324100"/>
          <p14:tracePt t="76390" x="4470400" y="2324100"/>
          <p14:tracePt t="76404" x="4495800" y="2324100"/>
          <p14:tracePt t="76420" x="4527550" y="2317750"/>
          <p14:tracePt t="76436" x="4552950" y="2311400"/>
          <p14:tracePt t="76453" x="4578350" y="2305050"/>
          <p14:tracePt t="76469" x="4603750" y="2298700"/>
          <p14:tracePt t="76489" x="4616450" y="2292350"/>
          <p14:tracePt t="76503" x="4629150" y="2292350"/>
          <p14:tracePt t="76520" x="4635500" y="2286000"/>
          <p14:tracePt t="76538" x="4641850" y="2286000"/>
          <p14:tracePt t="76588" x="4635500" y="2292350"/>
          <p14:tracePt t="76622" x="0" y="0"/>
        </p14:tracePtLst>
        <p14:tracePtLst>
          <p14:tracePt t="77536" x="1835150" y="4032250"/>
          <p14:tracePt t="77542" x="1847850" y="4032250"/>
          <p14:tracePt t="77545" x="1860550" y="4025900"/>
          <p14:tracePt t="77556" x="1892300" y="4019550"/>
          <p14:tracePt t="77569" x="1924050" y="4006850"/>
          <p14:tracePt t="77586" x="1974850" y="3987800"/>
          <p14:tracePt t="77606" x="2012950" y="3968750"/>
          <p14:tracePt t="77620" x="2044700" y="3949700"/>
          <p14:tracePt t="77636" x="2070100" y="3930650"/>
          <p14:tracePt t="77653" x="2095500" y="3917950"/>
          <p14:tracePt t="77670" x="2114550" y="3911600"/>
          <p14:tracePt t="77687" x="2127250" y="3905250"/>
          <p14:tracePt t="77706" x="2127250" y="3911600"/>
          <p14:tracePt t="77749" x="0" y="0"/>
        </p14:tracePtLst>
        <p14:tracePtLst>
          <p14:tracePt t="78422" x="2254250" y="4019550"/>
          <p14:tracePt t="78426" x="2273300" y="4019550"/>
          <p14:tracePt t="78437" x="2292350" y="4025900"/>
          <p14:tracePt t="78440" x="2305050" y="4025900"/>
          <p14:tracePt t="78440" x="2324100" y="4025900"/>
          <p14:tracePt t="78456" x="2349500" y="4025900"/>
          <p14:tracePt t="78470" x="2381250" y="4025900"/>
          <p14:tracePt t="78486" x="2406650" y="4025900"/>
          <p14:tracePt t="78503" x="2432050" y="4019550"/>
          <p14:tracePt t="78521" x="2451100" y="4013200"/>
          <p14:tracePt t="78536" x="2463800" y="4013200"/>
          <p14:tracePt t="78552" x="2476500" y="4006850"/>
          <p14:tracePt t="78569" x="2489200" y="4000500"/>
          <p14:tracePt t="78585" x="2495550" y="3994150"/>
          <p14:tracePt t="78628" x="0" y="0"/>
        </p14:tracePtLst>
        <p14:tracePtLst>
          <p14:tracePt t="79458" x="4032250" y="4044950"/>
          <p14:tracePt t="79464" x="4044950" y="4044950"/>
          <p14:tracePt t="79473" x="4064000" y="4044950"/>
          <p14:tracePt t="79476" x="4083050" y="4044950"/>
          <p14:tracePt t="79486" x="4108450" y="4044950"/>
          <p14:tracePt t="79502" x="4159250" y="4044950"/>
          <p14:tracePt t="79522" x="4191000" y="4038600"/>
          <p14:tracePt t="79536" x="4210050" y="4032250"/>
          <p14:tracePt t="79552" x="4222750" y="4032250"/>
          <p14:tracePt t="79569" x="4235450" y="4025900"/>
          <p14:tracePt t="79586" x="4241800" y="4025900"/>
          <p14:tracePt t="79602" x="4235450" y="4025900"/>
          <p14:tracePt t="79619" x="4229100" y="4032250"/>
          <p14:tracePt t="79656" x="0" y="0"/>
        </p14:tracePtLst>
        <p14:tracePtLst>
          <p14:tracePt t="80164" x="4527550" y="3994150"/>
          <p14:tracePt t="80168" x="4540250" y="4000500"/>
          <p14:tracePt t="80177" x="4565650" y="4000500"/>
          <p14:tracePt t="80189" x="4597400" y="4000500"/>
          <p14:tracePt t="80204" x="4629150" y="3994150"/>
          <p14:tracePt t="80218" x="4654550" y="3987800"/>
          <p14:tracePt t="80236" x="4673600" y="3981450"/>
          <p14:tracePt t="80253" x="4686300" y="3981450"/>
          <p14:tracePt t="80269" x="4699000" y="3975100"/>
          <p14:tracePt t="80305" x="4686300" y="3975100"/>
          <p14:tracePt t="80334" x="0" y="0"/>
        </p14:tracePtLst>
        <p14:tracePtLst>
          <p14:tracePt t="94051" x="6108700" y="1346200"/>
          <p14:tracePt t="94056" x="6108700" y="1365250"/>
          <p14:tracePt t="94066" x="6102350" y="1384300"/>
          <p14:tracePt t="94066" x="6102350" y="1409700"/>
          <p14:tracePt t="94083" x="6102350" y="1435100"/>
          <p14:tracePt t="94083" x="6102350" y="1460500"/>
          <p14:tracePt t="94090" x="6102350" y="1492250"/>
          <p14:tracePt t="94101" x="6102350" y="1549400"/>
          <p14:tracePt t="94118" x="6108700" y="1612900"/>
          <p14:tracePt t="94118" x="0" y="0"/>
        </p14:tracePtLst>
        <p14:tracePtLst>
          <p14:tracePt t="100416" x="6642100" y="1479550"/>
          <p14:tracePt t="100423" x="6629400" y="1479550"/>
          <p14:tracePt t="100431" x="6623050" y="1485900"/>
          <p14:tracePt t="100435" x="6610350" y="1485900"/>
          <p14:tracePt t="100445" x="6584950" y="1492250"/>
          <p14:tracePt t="100462" x="6559550" y="1504950"/>
          <p14:tracePt t="100481" x="6540500" y="1524000"/>
          <p14:tracePt t="100495" x="6521450" y="1536700"/>
          <p14:tracePt t="100512" x="6508750" y="1562100"/>
          <p14:tracePt t="100512" x="6496050" y="1581150"/>
          <p14:tracePt t="100532" x="6483350" y="1612900"/>
          <p14:tracePt t="100546" x="6464300" y="1651000"/>
          <p14:tracePt t="100564" x="6457950" y="1689100"/>
          <p14:tracePt t="100580" x="6445250" y="1714500"/>
          <p14:tracePt t="100596" x="6445250" y="1739900"/>
          <p14:tracePt t="100613" x="6451600" y="1765300"/>
          <p14:tracePt t="100613" x="6451600" y="1771650"/>
          <p14:tracePt t="100641" x="6457950" y="1778000"/>
          <p14:tracePt t="100648" x="6470650" y="1784350"/>
          <p14:tracePt t="100648" x="6477000" y="1790700"/>
          <p14:tracePt t="100669" x="6502400" y="1803400"/>
          <p14:tracePt t="100685" x="6515100" y="1809750"/>
          <p14:tracePt t="100697" x="6540500" y="1816100"/>
          <p14:tracePt t="100714" x="6565900" y="1822450"/>
          <p14:tracePt t="100729" x="6591300" y="1828800"/>
          <p14:tracePt t="100747" x="6616700" y="1828800"/>
          <p14:tracePt t="100763" x="6661150" y="1822450"/>
          <p14:tracePt t="100763" x="6673850" y="1816100"/>
          <p14:tracePt t="100792" x="6699250" y="1803400"/>
          <p14:tracePt t="100805" x="6711950" y="1797050"/>
          <p14:tracePt t="100828" x="6724650" y="1790700"/>
          <p14:tracePt t="100834" x="6756400" y="1765300"/>
          <p14:tracePt t="100849" x="6781800" y="1746250"/>
          <p14:tracePt t="100865" x="6800850" y="1727200"/>
          <p14:tracePt t="100879" x="6819900" y="1708150"/>
          <p14:tracePt t="100896" x="6826250" y="1682750"/>
          <p14:tracePt t="100913" x="6838950" y="1657350"/>
          <p14:tracePt t="100913" x="6838950" y="1644650"/>
          <p14:tracePt t="100941" x="6838950" y="1638300"/>
          <p14:tracePt t="100949" x="6838950" y="1612900"/>
          <p14:tracePt t="100964" x="6838950" y="1593850"/>
          <p14:tracePt t="100979" x="6826250" y="1555750"/>
          <p14:tracePt t="101000" x="6813550" y="1530350"/>
          <p14:tracePt t="101014" x="6800850" y="1504950"/>
          <p14:tracePt t="101029" x="6781800" y="1479550"/>
          <p14:tracePt t="101046" x="6762750" y="1460500"/>
          <p14:tracePt t="101063" x="6731000" y="1441450"/>
          <p14:tracePt t="101063" x="6718300" y="1435100"/>
          <p14:tracePt t="101090" x="6711950" y="1435100"/>
          <p14:tracePt t="101100" x="6686550" y="1428750"/>
          <p14:tracePt t="101114" x="6648450" y="1435100"/>
          <p14:tracePt t="101135" x="6610350" y="1454150"/>
          <p14:tracePt t="101152" x="6559550" y="1485900"/>
          <p14:tracePt t="101188" x="0" y="0"/>
        </p14:tracePtLst>
        <p14:tracePtLst>
          <p14:tracePt t="109146" x="3308350" y="1739900"/>
          <p14:tracePt t="109155" x="3282950" y="1727200"/>
          <p14:tracePt t="109158" x="3263900" y="1708150"/>
          <p14:tracePt t="109167" x="3244850" y="1689100"/>
          <p14:tracePt t="109175" x="3200400" y="1638300"/>
          <p14:tracePt t="109195" x="3187700" y="1581150"/>
          <p14:tracePt t="109209" x="3187700" y="1530350"/>
          <p14:tracePt t="109225" x="3206750" y="1473200"/>
          <p14:tracePt t="109242" x="3238500" y="1422400"/>
          <p14:tracePt t="109259" x="3276600" y="1377950"/>
          <p14:tracePt t="109276" x="3340100" y="1327150"/>
          <p14:tracePt t="109295" x="3390900" y="1301750"/>
          <p14:tracePt t="109309" x="3435350" y="1295400"/>
          <p14:tracePt t="109326" x="3511550" y="1301750"/>
          <p14:tracePt t="109344" x="3562350" y="1314450"/>
          <p14:tracePt t="109358" x="3606800" y="1339850"/>
          <p14:tracePt t="109375" x="3651250" y="1377950"/>
          <p14:tracePt t="109392" x="3689350" y="1428750"/>
          <p14:tracePt t="109409" x="3721100" y="1485900"/>
          <p14:tracePt t="109426" x="3746500" y="1574800"/>
          <p14:tracePt t="109445" x="3746500" y="1631950"/>
          <p14:tracePt t="109459" x="3746500" y="1676400"/>
          <p14:tracePt t="109475" x="3740150" y="1720850"/>
          <p14:tracePt t="109492" x="3714750" y="1758950"/>
          <p14:tracePt t="109510" x="3683000" y="1778000"/>
          <p14:tracePt t="109525" x="3638550" y="1797050"/>
          <p14:tracePt t="109542" x="3575050" y="1809750"/>
          <p14:tracePt t="109559" x="3524250" y="1816100"/>
          <p14:tracePt t="109575" x="3479800" y="1828800"/>
          <p14:tracePt t="109595" x="3473450" y="1828800"/>
          <p14:tracePt t="109627" x="0" y="0"/>
        </p14:tracePtLst>
        <p14:tracePtLst>
          <p14:tracePt t="109858" x="4394200" y="1771650"/>
          <p14:tracePt t="109859" x="4470400" y="1784350"/>
          <p14:tracePt t="109881" x="4540250" y="1803400"/>
          <p14:tracePt t="109896" x="4616450" y="1809750"/>
          <p14:tracePt t="109912" x="4686300" y="1822450"/>
          <p14:tracePt t="109926" x="4756150" y="1828800"/>
          <p14:tracePt t="109941" x="4819650" y="1841500"/>
          <p14:tracePt t="109946" x="4876800" y="1847850"/>
          <p14:tracePt t="109961" x="0" y="0"/>
        </p14:tracePtLst>
        <p14:tracePtLst>
          <p14:tracePt t="110131" x="5346700" y="1981200"/>
          <p14:tracePt t="110136" x="5327650" y="1987550"/>
          <p14:tracePt t="110140" x="5302250" y="1987550"/>
          <p14:tracePt t="110152" x="5276850" y="1987550"/>
          <p14:tracePt t="110159" x="5219700" y="1987550"/>
          <p14:tracePt t="110176" x="5124450" y="1974850"/>
          <p14:tracePt t="110194" x="5060950" y="1955800"/>
          <p14:tracePt t="110209" x="4997450" y="1924050"/>
          <p14:tracePt t="110225" x="4946650" y="1885950"/>
          <p14:tracePt t="110242" x="4889500" y="1809750"/>
          <p14:tracePt t="110261" x="4870450" y="1758950"/>
          <p14:tracePt t="110275" x="4870450" y="1708150"/>
          <p14:tracePt t="110292" x="4883150" y="1657350"/>
          <p14:tracePt t="110309" x="4921250" y="1600200"/>
          <p14:tracePt t="110325" x="4972050" y="1549400"/>
          <p14:tracePt t="110342" x="5080000" y="1492250"/>
          <p14:tracePt t="110360" x="5168900" y="1460500"/>
          <p14:tracePt t="110376" x="5251450" y="1441450"/>
          <p14:tracePt t="110392" x="5372100" y="1441450"/>
          <p14:tracePt t="110411" x="5435600" y="1460500"/>
          <p14:tracePt t="110426" x="5480050" y="1498600"/>
          <p14:tracePt t="110441" x="5511800" y="1549400"/>
          <p14:tracePt t="110459" x="5524500" y="1619250"/>
          <p14:tracePt t="110475" x="5511800" y="1708150"/>
          <p14:tracePt t="110493" x="5454650" y="1841500"/>
          <p14:tracePt t="110511" x="5403850" y="1917700"/>
          <p14:tracePt t="110525" x="5321300" y="2000250"/>
          <p14:tracePt t="110545" x="5276850" y="2032000"/>
          <p14:tracePt t="110561" x="5232400" y="2051050"/>
          <p14:tracePt t="110575" x="5200650" y="2057400"/>
          <p14:tracePt t="110615" x="0" y="0"/>
        </p14:tracePtLst>
        <p14:tracePtLst>
          <p14:tracePt t="111016" x="4775200" y="2641600"/>
          <p14:tracePt t="111023" x="4749800" y="2647950"/>
          <p14:tracePt t="111026" x="4724400" y="2647950"/>
          <p14:tracePt t="111035" x="4705350" y="2647950"/>
          <p14:tracePt t="111042" x="4654550" y="2647950"/>
          <p14:tracePt t="111058" x="4610100" y="2628900"/>
          <p14:tracePt t="111074" x="4565650" y="2603500"/>
          <p14:tracePt t="111091" x="4514850" y="2527300"/>
          <p14:tracePt t="111110" x="4489450" y="2463800"/>
          <p14:tracePt t="111125" x="4476750" y="2406650"/>
          <p14:tracePt t="111141" x="4470400" y="2355850"/>
          <p14:tracePt t="111158" x="4508500" y="2286000"/>
          <p14:tracePt t="111176" x="4546600" y="2241550"/>
          <p14:tracePt t="111192" x="4610100" y="2203450"/>
          <p14:tracePt t="111208" x="4686300" y="2171700"/>
          <p14:tracePt t="111225" x="4762500" y="2146300"/>
          <p14:tracePt t="111241" x="4876800" y="2139950"/>
          <p14:tracePt t="111262" x="4940300" y="2159000"/>
          <p14:tracePt t="111275" x="4978400" y="2197100"/>
          <p14:tracePt t="111291" x="5016500" y="2292350"/>
          <p14:tracePt t="111315" x="5010150" y="2374900"/>
          <p14:tracePt t="111329" x="4991100" y="2457450"/>
          <p14:tracePt t="111344" x="4959350" y="2540000"/>
          <p14:tracePt t="111359" x="4921250" y="2603500"/>
          <p14:tracePt t="111376" x="4883150" y="2660650"/>
          <p14:tracePt t="111376" x="4864100" y="2679700"/>
          <p14:tracePt t="111376" x="4845050" y="2698750"/>
          <p14:tracePt t="111406" x="4813300" y="2724150"/>
          <p14:tracePt t="111420" x="4794250" y="2730500"/>
          <p14:tracePt t="111427" x="4768850" y="2736850"/>
          <p14:tracePt t="111427" x="4756150" y="2743200"/>
          <p14:tracePt t="111449" x="4737100" y="2736850"/>
          <p14:tracePt t="111487" x="0" y="0"/>
        </p14:tracePtLst>
        <p14:tracePtLst>
          <p14:tracePt t="111887" x="5378450" y="2724150"/>
          <p14:tracePt t="111892" x="5359400" y="2724150"/>
          <p14:tracePt t="111899" x="5340350" y="2724150"/>
          <p14:tracePt t="111907" x="5283200" y="2705100"/>
          <p14:tracePt t="111928" x="5251450" y="2686050"/>
          <p14:tracePt t="111943" x="5219700" y="2654300"/>
          <p14:tracePt t="111958" x="5194300" y="2622550"/>
          <p14:tracePt t="111975" x="5181600" y="2584450"/>
          <p14:tracePt t="111991" x="5168900" y="2527300"/>
          <p14:tracePt t="112013" x="5168900" y="2495550"/>
          <p14:tracePt t="112026" x="5175250" y="2451100"/>
          <p14:tracePt t="112041" x="5194300" y="2419350"/>
          <p14:tracePt t="112059" x="5207000" y="2393950"/>
          <p14:tracePt t="112076" x="5213350" y="2374900"/>
          <p14:tracePt t="112092" x="5257800" y="2349500"/>
          <p14:tracePt t="112110" x="5295900" y="2336800"/>
          <p14:tracePt t="112126" x="5334000" y="2330450"/>
          <p14:tracePt t="112142" x="5397500" y="2330450"/>
          <p14:tracePt t="112142" x="5416550" y="2336800"/>
          <p14:tracePt t="112170" x="5441950" y="2343150"/>
          <p14:tracePt t="112179" x="5480050" y="2355850"/>
          <p14:tracePt t="112194" x="5518150" y="2381250"/>
          <p14:tracePt t="112209" x="5568950" y="2425700"/>
          <p14:tracePt t="112230" x="5594350" y="2451100"/>
          <p14:tracePt t="112244" x="5613400" y="2482850"/>
          <p14:tracePt t="112260" x="5632450" y="2508250"/>
          <p14:tracePt t="112276" x="5645150" y="2533650"/>
          <p14:tracePt t="112293" x="5651500" y="2578100"/>
          <p14:tracePt t="112293" x="5645150" y="2590800"/>
          <p14:tracePt t="112321" x="5638800" y="2616200"/>
          <p14:tracePt t="112336" x="5632450" y="2628900"/>
          <p14:tracePt t="112343" x="5613400" y="2647950"/>
          <p14:tracePt t="112359" x="5562600" y="2686050"/>
          <p14:tracePt t="112380" x="5518150" y="2705100"/>
          <p14:tracePt t="112395" x="5461000" y="2724150"/>
          <p14:tracePt t="112433" x="0" y="0"/>
        </p14:tracePtLst>
        <p14:tracePtLst>
          <p14:tracePt t="112642" x="5194300" y="2635250"/>
          <p14:tracePt t="112749" x="0" y="0"/>
        </p14:tracePtLst>
        <p14:tracePtLst>
          <p14:tracePt t="121923" x="1651000" y="2387600"/>
          <p14:tracePt t="121931" x="1657350" y="2393950"/>
          <p14:tracePt t="121938" x="1670050" y="2393950"/>
          <p14:tracePt t="121940" x="1695450" y="2406650"/>
          <p14:tracePt t="121957" x="1727200" y="2413000"/>
          <p14:tracePt t="121971" x="1758950" y="2419350"/>
          <p14:tracePt t="121988" x="1797050" y="2419350"/>
          <p14:tracePt t="122005" x="1841500" y="2419350"/>
          <p14:tracePt t="122021" x="1898650" y="2413000"/>
          <p14:tracePt t="122041" x="1936750" y="2406650"/>
          <p14:tracePt t="122055" x="1968500" y="2406650"/>
          <p14:tracePt t="122071" x="1993900" y="2406650"/>
          <p14:tracePt t="122088" x="2012950" y="2406650"/>
          <p14:tracePt t="122105" x="2019300" y="2406650"/>
          <p14:tracePt t="122121" x="2025650" y="2406650"/>
          <p14:tracePt t="122157" x="2032000" y="2406650"/>
          <p14:tracePt t="122162" x="2032000" y="2400300"/>
          <p14:tracePt t="122172" x="2025650" y="2393950"/>
          <p14:tracePt t="122208" x="2019300" y="2393950"/>
          <p14:tracePt t="122237" x="2019300" y="2400300"/>
          <p14:tracePt t="122268" x="0" y="0"/>
        </p14:tracePtLst>
        <p14:tracePtLst>
          <p14:tracePt t="123544" x="4000500" y="2349500"/>
          <p14:tracePt t="123554" x="4019550" y="2349500"/>
          <p14:tracePt t="123557" x="4044950" y="2349500"/>
          <p14:tracePt t="123564" x="4070350" y="2349500"/>
          <p14:tracePt t="123573" x="4121150" y="2343150"/>
          <p14:tracePt t="123587" x="4171950" y="2343150"/>
          <p14:tracePt t="123604" x="4235450" y="2330450"/>
          <p14:tracePt t="123622" x="4273550" y="2324100"/>
          <p14:tracePt t="123637" x="4298950" y="2324100"/>
          <p14:tracePt t="123654" x="4318000" y="2317750"/>
          <p14:tracePt t="123671" x="4330700" y="2317750"/>
          <p14:tracePt t="123687" x="4337050" y="2317750"/>
          <p14:tracePt t="123738" x="0" y="0"/>
        </p14:tracePtLst>
        <p14:tracePtLst>
          <p14:tracePt t="124709" x="1733550" y="4044950"/>
          <p14:tracePt t="124715" x="1746250" y="4044950"/>
          <p14:tracePt t="124725" x="1765300" y="4044950"/>
          <p14:tracePt t="124727" x="1778000" y="4038600"/>
          <p14:tracePt t="124736" x="1822450" y="4032250"/>
          <p14:tracePt t="124753" x="1866900" y="4019550"/>
          <p14:tracePt t="124770" x="1943100" y="4006850"/>
          <p14:tracePt t="124788" x="1993900" y="4000500"/>
          <p14:tracePt t="124804" x="2038350" y="3994150"/>
          <p14:tracePt t="124820" x="2095500" y="3975100"/>
          <p14:tracePt t="124840" x="2120900" y="3956050"/>
          <p14:tracePt t="124854" x="2139950" y="3943350"/>
          <p14:tracePt t="124870" x="2152650" y="3930650"/>
          <p14:tracePt t="124887" x="2159000" y="3917950"/>
          <p14:tracePt t="124904" x="2152650" y="3911600"/>
          <p14:tracePt t="124920" x="2146300" y="3905250"/>
          <p14:tracePt t="124938" x="2139950" y="3911600"/>
          <p14:tracePt t="124954" x="2139950" y="3917950"/>
          <p14:tracePt t="124970" x="0" y="0"/>
        </p14:tracePtLst>
        <p14:tracePtLst>
          <p14:tracePt t="125796" x="4102100" y="4140200"/>
          <p14:tracePt t="125806" x="4121150" y="4133850"/>
          <p14:tracePt t="125809" x="4140200" y="4133850"/>
          <p14:tracePt t="125821" x="4159250" y="4133850"/>
          <p14:tracePt t="125824" x="4191000" y="4127500"/>
          <p14:tracePt t="125840" x="4222750" y="4121150"/>
          <p14:tracePt t="125854" x="4248150" y="4108450"/>
          <p14:tracePt t="125870" x="4267200" y="4095750"/>
          <p14:tracePt t="125890" x="4273550" y="4095750"/>
          <p14:tracePt t="125903" x="4279900" y="4095750"/>
          <p14:tracePt t="125920" x="4279900" y="4089400"/>
          <p14:tracePt t="125976" x="0" y="0"/>
        </p14:tracePtLst>
        <p14:tracePtLst>
          <p14:tracePt t="126036" x="4191000" y="4089400"/>
          <p14:tracePt t="126051" x="4159250" y="4121150"/>
          <p14:tracePt t="126067" x="4108450" y="4146550"/>
          <p14:tracePt t="126089" x="0" y="0"/>
        </p14:tracePtLst>
        <p14:tracePtLst>
          <p14:tracePt t="126107" x="4108450" y="4146550"/>
          <p14:tracePt t="126129" x="0" y="0"/>
        </p14:tracePtLst>
        <p14:tracePtLst>
          <p14:tracePt t="126155" x="4108450" y="4146550"/>
          <p14:tracePt t="126271" x="0" y="0"/>
        </p14:tracePtLst>
        <p14:tracePtLst>
          <p14:tracePt t="128064" x="4108450" y="4146550"/>
          <p14:tracePt t="128167" x="0" y="0"/>
        </p14:tracePtLst>
        <p14:tracePtLst>
          <p14:tracePt t="129535" x="6089650" y="2927350"/>
          <p14:tracePt t="129535" x="0" y="0"/>
        </p14:tracePtLst>
        <p14:tracePtLst>
          <p14:tracePt t="130685" x="6019800" y="3143250"/>
          <p14:tracePt t="130687" x="6007100" y="3143250"/>
          <p14:tracePt t="130694" x="5994400" y="3143250"/>
          <p14:tracePt t="130704" x="5975350" y="3136900"/>
          <p14:tracePt t="130718" x="5949950" y="3130550"/>
          <p14:tracePt t="130735" x="5918200" y="3105150"/>
          <p14:tracePt t="130754" x="5892800" y="3079750"/>
          <p14:tracePt t="130769" x="5867400" y="3054350"/>
          <p14:tracePt t="130785" x="5842000" y="3022600"/>
          <p14:tracePt t="130802" x="5810250" y="2990850"/>
          <p14:tracePt t="130818" x="5791200" y="2959100"/>
          <p14:tracePt t="130835" x="5753100" y="2908300"/>
          <p14:tracePt t="130854" x="5727700" y="2876550"/>
          <p14:tracePt t="130869" x="5708650" y="2844800"/>
          <p14:tracePt t="130885" x="5683250" y="2787650"/>
          <p14:tracePt t="130905" x="5664200" y="2743200"/>
          <p14:tracePt t="130919" x="5651500" y="2698750"/>
          <p14:tracePt t="130935" x="5645150" y="2660650"/>
          <p14:tracePt t="130951" x="5632450" y="2616200"/>
          <p14:tracePt t="130968" x="5626100" y="2578100"/>
          <p14:tracePt t="130985" x="5626100" y="2527300"/>
          <p14:tracePt t="131002" x="5626100" y="2489200"/>
          <p14:tracePt t="131019" x="5626100" y="2451100"/>
          <p14:tracePt t="131035" x="5632450" y="2419350"/>
          <p14:tracePt t="131051" x="5638800" y="2362200"/>
          <p14:tracePt t="131070" x="5651500" y="2330450"/>
          <p14:tracePt t="131085" x="5664200" y="2292350"/>
          <p14:tracePt t="131101" x="5676900" y="2260600"/>
          <p14:tracePt t="131118" x="5689600" y="2228850"/>
          <p14:tracePt t="131134" x="5708650" y="2190750"/>
          <p14:tracePt t="131153" x="5727700" y="2165350"/>
          <p14:tracePt t="131168" x="5746750" y="2139950"/>
          <p14:tracePt t="131184" x="5765800" y="2120900"/>
          <p14:tracePt t="131184" x="5778500" y="2108200"/>
          <p14:tracePt t="131204" x="5803900" y="2095500"/>
          <p14:tracePt t="131219" x="5829300" y="2082800"/>
          <p14:tracePt t="131235" x="5861050" y="2070100"/>
          <p14:tracePt t="131252" x="5886450" y="2057400"/>
          <p14:tracePt t="131268" x="5918200" y="2044700"/>
          <p14:tracePt t="131285" x="5949950" y="2044700"/>
          <p14:tracePt t="131285" x="5962650" y="2044700"/>
          <p14:tracePt t="131305" x="5994400" y="2044700"/>
          <p14:tracePt t="131320" x="6026150" y="2051050"/>
          <p14:tracePt t="131334" x="6051550" y="2057400"/>
          <p14:tracePt t="131334" x="6064250" y="2063750"/>
          <p14:tracePt t="131356" x="6089650" y="2070100"/>
          <p14:tracePt t="131369" x="6115050" y="2082800"/>
          <p14:tracePt t="131385" x="6134100" y="2101850"/>
          <p14:tracePt t="131401" x="6153150" y="2120900"/>
          <p14:tracePt t="131418" x="6178550" y="2139950"/>
          <p14:tracePt t="131435" x="6197600" y="2159000"/>
          <p14:tracePt t="131435" x="6203950" y="2171700"/>
          <p14:tracePt t="131455" x="6216650" y="2197100"/>
          <p14:tracePt t="131470" x="6235700" y="2222500"/>
          <p14:tracePt t="131485" x="6248400" y="2247900"/>
          <p14:tracePt t="131502" x="6267450" y="2292350"/>
          <p14:tracePt t="131521" x="6273800" y="2324100"/>
          <p14:tracePt t="131535" x="6286500" y="2349500"/>
          <p14:tracePt t="131551" x="6292850" y="2381250"/>
          <p14:tracePt t="131568" x="6299200" y="2413000"/>
          <p14:tracePt t="131585" x="6299200" y="2444750"/>
          <p14:tracePt t="131585" x="6305550" y="2463800"/>
          <p14:tracePt t="131605" x="6305550" y="2495550"/>
          <p14:tracePt t="131619" x="6305550" y="2527300"/>
          <p14:tracePt t="131634" x="6311900" y="2565400"/>
          <p14:tracePt t="131634" x="6311900" y="2578100"/>
          <p14:tracePt t="131658" x="6311900" y="2616200"/>
          <p14:tracePt t="131673" x="6318250" y="2654300"/>
          <p14:tracePt t="131687" x="6318250" y="2686050"/>
          <p14:tracePt t="131703" x="6318250" y="2724150"/>
          <p14:tracePt t="131720" x="6318250" y="2755900"/>
          <p14:tracePt t="131736" x="6318250" y="2813050"/>
          <p14:tracePt t="131757" x="6318250" y="2844800"/>
          <p14:tracePt t="131772" x="6318250" y="2876550"/>
          <p14:tracePt t="131787" x="6318250" y="2908300"/>
          <p14:tracePt t="131802" x="6311900" y="2952750"/>
          <p14:tracePt t="131823" x="6305550" y="2984500"/>
          <p14:tracePt t="131838" x="6292850" y="3016250"/>
          <p14:tracePt t="131852" x="6280150" y="3054350"/>
          <p14:tracePt t="131869" x="6261100" y="3086100"/>
          <p14:tracePt t="131886" x="6235700" y="3143250"/>
          <p14:tracePt t="131907" x="6216650" y="3175000"/>
          <p14:tracePt t="131922" x="6184900" y="3206750"/>
          <p14:tracePt t="131937" x="6153150" y="3232150"/>
          <p14:tracePt t="131952" x="6102350" y="3270250"/>
          <p14:tracePt t="131974" x="6064250" y="3289300"/>
          <p14:tracePt t="131988" x="6019800" y="3308350"/>
          <p14:tracePt t="132002" x="5981700" y="3314700"/>
          <p14:tracePt t="132019" x="5943600" y="3321050"/>
          <p14:tracePt t="132036" x="5886450" y="3321050"/>
          <p14:tracePt t="132036" x="5867400" y="3314700"/>
          <p14:tracePt t="132064" x="5854700" y="3308350"/>
          <p14:tracePt t="132071" x="5822950" y="3295650"/>
          <p14:tracePt t="132071" x="5803900" y="3289300"/>
          <p14:tracePt t="132094" x="5797550" y="3282950"/>
          <p14:tracePt t="132103" x="5753100" y="3251200"/>
          <p14:tracePt t="132123" x="5727700" y="3219450"/>
          <p14:tracePt t="132137" x="5702300" y="3187700"/>
          <p14:tracePt t="132152" x="5676900" y="3149600"/>
          <p14:tracePt t="132169" x="5657850" y="3105150"/>
          <p14:tracePt t="132186" x="5632450" y="3035300"/>
          <p14:tracePt t="132207" x="5626100" y="2984500"/>
          <p14:tracePt t="132222" x="5619750" y="2921000"/>
          <p14:tracePt t="132237" x="5619750" y="2863850"/>
          <p14:tracePt t="132252" x="5619750" y="2768600"/>
          <p14:tracePt t="132272" x="5626100" y="2711450"/>
          <p14:tracePt t="132286" x="5632450" y="2654300"/>
          <p14:tracePt t="132302" x="5638800" y="2609850"/>
          <p14:tracePt t="132320" x="5638800" y="2571750"/>
          <p14:tracePt t="132336" x="5651500" y="2533650"/>
          <p14:tracePt t="132352" x="5664200" y="2463800"/>
          <p14:tracePt t="132379" x="5676900" y="2425700"/>
          <p14:tracePt t="132394" x="5683250" y="2413000"/>
          <p14:tracePt t="132402" x="5715000" y="2362200"/>
          <p14:tracePt t="132424" x="5734050" y="2330450"/>
          <p14:tracePt t="132440" x="5765800" y="2298700"/>
          <p14:tracePt t="132453" x="5791200" y="2266950"/>
          <p14:tracePt t="132469" x="5822950" y="2247900"/>
          <p14:tracePt t="132501" x="5848350" y="2228850"/>
          <p14:tracePt t="132508" x="5886450" y="2203450"/>
          <p14:tracePt t="132508" x="5911850" y="2190750"/>
          <p14:tracePt t="132531" x="5930900" y="2184400"/>
          <p14:tracePt t="132538" x="5962650" y="2171700"/>
          <p14:tracePt t="132552" x="5994400" y="2159000"/>
          <p14:tracePt t="132552" x="6013450" y="2159000"/>
          <p14:tracePt t="132575" x="6045200" y="2152650"/>
          <p14:tracePt t="132589" x="6070600" y="2152650"/>
          <p14:tracePt t="132603" x="6102350" y="2159000"/>
          <p14:tracePt t="132618" x="6127750" y="2165350"/>
          <p14:tracePt t="132635" x="6153150" y="2178050"/>
          <p14:tracePt t="132652" x="6197600" y="2209800"/>
          <p14:tracePt t="132679" x="6210300" y="2222500"/>
          <p14:tracePt t="132687" x="6229350" y="2247900"/>
          <p14:tracePt t="132702" x="6242050" y="2279650"/>
          <p14:tracePt t="132702" x="6248400" y="2298700"/>
          <p14:tracePt t="132724" x="6261100" y="2330450"/>
          <p14:tracePt t="132741" x="6267450" y="2368550"/>
          <p14:tracePt t="132752" x="6273800" y="2413000"/>
          <p14:tracePt t="132769" x="6280150" y="2457450"/>
          <p14:tracePt t="132785" x="6280150" y="2501900"/>
          <p14:tracePt t="132802" x="6280150" y="2597150"/>
          <p14:tracePt t="132831" x="6280150" y="2616200"/>
          <p14:tracePt t="132836" x="6273800" y="2667000"/>
          <p14:tracePt t="132852" x="6267450" y="2717800"/>
          <p14:tracePt t="132852" x="6261100" y="2736850"/>
          <p14:tracePt t="132873" x="6248400" y="2787650"/>
          <p14:tracePt t="132890" x="6235700" y="2838450"/>
          <p14:tracePt t="132904" x="6223000" y="2882900"/>
          <p14:tracePt t="132919" x="6203950" y="2921000"/>
          <p14:tracePt t="132935" x="6191250" y="2959100"/>
          <p14:tracePt t="132952" x="6165850" y="3016250"/>
          <p14:tracePt t="132952" x="6153150" y="3035300"/>
          <p14:tracePt t="132981" x="6146800" y="3048000"/>
          <p14:tracePt t="132987" x="6127750" y="3073400"/>
          <p14:tracePt t="133003" x="6108700" y="3092450"/>
          <p14:tracePt t="133003" x="6102350" y="3098800"/>
          <p14:tracePt t="133025" x="6083300" y="3111500"/>
          <p14:tracePt t="133040" x="6070600" y="3124200"/>
          <p14:tracePt t="133052" x="6051550" y="3136900"/>
          <p14:tracePt t="133068" x="6038850" y="3143250"/>
          <p14:tracePt t="133084" x="6026150" y="3149600"/>
          <p14:tracePt t="133101" x="5988050" y="3155950"/>
          <p14:tracePt t="133101" x="5975350" y="3162300"/>
          <p14:tracePt t="133152" x="0" y="0"/>
        </p14:tracePtLst>
        <p14:tracePtLst>
          <p14:tracePt t="141840" x="5410200" y="1549400"/>
          <p14:tracePt t="141840" x="0" y="0"/>
        </p14:tracePtLst>
        <p14:tracePtLst>
          <p14:tracePt t="142020" x="5378450" y="1689100"/>
          <p14:tracePt t="142025" x="5353050" y="1695450"/>
          <p14:tracePt t="142030" x="5327650" y="1701800"/>
          <p14:tracePt t="142030" x="5302250" y="1701800"/>
          <p14:tracePt t="142050" x="5276850" y="1701800"/>
          <p14:tracePt t="142052" x="5251450" y="1701800"/>
          <p14:tracePt t="142065" x="5194300" y="1670050"/>
          <p14:tracePt t="142084" x="5162550" y="1625600"/>
          <p14:tracePt t="142099" x="5143500" y="1568450"/>
          <p14:tracePt t="142115" x="5143500" y="1504950"/>
          <p14:tracePt t="142131" x="5156200" y="1416050"/>
          <p14:tracePt t="142150" x="5181600" y="1352550"/>
          <p14:tracePt t="142165" x="5219700" y="1301750"/>
          <p14:tracePt t="142180" x="5264150" y="1257300"/>
          <p14:tracePt t="142198" x="5314950" y="1225550"/>
          <p14:tracePt t="142214" x="5378450" y="1200150"/>
          <p14:tracePt t="142231" x="5480050" y="1187450"/>
          <p14:tracePt t="142250" x="5537200" y="1193800"/>
          <p14:tracePt t="142265" x="5588000" y="1212850"/>
          <p14:tracePt t="142281" x="5638800" y="1270000"/>
          <p14:tracePt t="142300" x="5651500" y="1327150"/>
          <p14:tracePt t="142314" x="5645150" y="1397000"/>
          <p14:tracePt t="142330" x="5619750" y="1466850"/>
          <p14:tracePt t="142348" x="5575300" y="1549400"/>
          <p14:tracePt t="142364" x="5524500" y="1619250"/>
          <p14:tracePt t="142381" x="5454650" y="1701800"/>
          <p14:tracePt t="142381" x="0" y="0"/>
        </p14:tracePtLst>
        <p14:tracePtLst>
          <p14:tracePt t="142875" x="5194300" y="1377950"/>
          <p14:tracePt t="142880" x="5175250" y="1390650"/>
          <p14:tracePt t="142889" x="5130800" y="1403350"/>
          <p14:tracePt t="142900" x="5086350" y="1403350"/>
          <p14:tracePt t="142916" x="5048250" y="1397000"/>
          <p14:tracePt t="142931" x="5022850" y="1377950"/>
          <p14:tracePt t="142948" x="4991100" y="1339850"/>
          <p14:tracePt t="142964" x="4972050" y="1308100"/>
          <p14:tracePt t="142981" x="4959350" y="1244600"/>
          <p14:tracePt t="143000" x="4953000" y="1212850"/>
          <p14:tracePt t="143014" x="4959350" y="1174750"/>
          <p14:tracePt t="143031" x="4972050" y="1130300"/>
          <p14:tracePt t="143031" x="4984750" y="1111250"/>
          <p14:tracePt t="143050" x="5022850" y="1066800"/>
          <p14:tracePt t="143064" x="5067300" y="1028700"/>
          <p14:tracePt t="143081" x="5124450" y="984250"/>
          <p14:tracePt t="143097" x="5187950" y="952500"/>
          <p14:tracePt t="143114" x="5245100" y="933450"/>
          <p14:tracePt t="143131" x="5327650" y="920750"/>
          <p14:tracePt t="143150" x="5378450" y="927100"/>
          <p14:tracePt t="143164" x="0" y="0"/>
        </p14:tracePtLst>
        <p14:tracePtLst>
          <p14:tracePt t="144076" x="5969000" y="1936750"/>
          <p14:tracePt t="144079" x="5956300" y="1936750"/>
          <p14:tracePt t="144089" x="5943600" y="1936750"/>
          <p14:tracePt t="144097" x="5911850" y="1924050"/>
          <p14:tracePt t="144115" x="5880100" y="1911350"/>
          <p14:tracePt t="144130" x="5848350" y="1892300"/>
          <p14:tracePt t="144147" x="5816600" y="1866900"/>
          <p14:tracePt t="144164" x="5797550" y="1841500"/>
          <p14:tracePt t="144180" x="5772150" y="1816100"/>
          <p14:tracePt t="144197" x="5753100" y="1778000"/>
          <p14:tracePt t="144215" x="5753100" y="1752600"/>
          <p14:tracePt t="144230" x="5753100" y="1720850"/>
          <p14:tracePt t="144247" x="5759450" y="1689100"/>
          <p14:tracePt t="144263" x="5784850" y="1638300"/>
          <p14:tracePt t="144280" x="5810250" y="1606550"/>
          <p14:tracePt t="144297" x="5835650" y="1568450"/>
          <p14:tracePt t="144313" x="5867400" y="1543050"/>
          <p14:tracePt t="144330" x="5892800" y="1524000"/>
          <p14:tracePt t="144347" x="5937250" y="1504950"/>
          <p14:tracePt t="144365" x="5969000" y="1504950"/>
          <p14:tracePt t="144380" x="6000750" y="1504950"/>
          <p14:tracePt t="144396" x="6026150" y="1511300"/>
          <p14:tracePt t="144396" x="6045200" y="1511300"/>
          <p14:tracePt t="144415" x="6070600" y="1524000"/>
          <p14:tracePt t="144430" x="6096000" y="1543050"/>
          <p14:tracePt t="144447" x="6121400" y="1555750"/>
          <p14:tracePt t="144463" x="6146800" y="1581150"/>
          <p14:tracePt t="144480" x="6178550" y="1606550"/>
          <p14:tracePt t="144496" x="6197600" y="1631950"/>
          <p14:tracePt t="144496" x="6203950" y="1644650"/>
          <p14:tracePt t="144515" x="6216650" y="1663700"/>
          <p14:tracePt t="144530" x="6229350" y="1689100"/>
          <p14:tracePt t="144546" x="6229350" y="1720850"/>
          <p14:tracePt t="144563" x="6229350" y="1758950"/>
          <p14:tracePt t="144581" x="6216650" y="1784350"/>
          <p14:tracePt t="144596" x="6203950" y="1809750"/>
          <p14:tracePt t="144613" x="6184900" y="1828800"/>
          <p14:tracePt t="144630" x="6159500" y="1841500"/>
          <p14:tracePt t="144647" x="6115050" y="1860550"/>
          <p14:tracePt t="144666" x="6070600" y="1873250"/>
          <p14:tracePt t="144682" x="6026150" y="1879600"/>
          <p14:tracePt t="144697" x="5988050" y="1892300"/>
          <p14:tracePt t="144714" x="5943600" y="1898650"/>
          <p14:tracePt t="144733" x="5918200" y="1898650"/>
          <p14:tracePt t="144747" x="5892800" y="1898650"/>
          <p14:tracePt t="144784" x="0" y="0"/>
        </p14:tracePtLst>
        <p14:tracePtLst>
          <p14:tracePt t="145257" x="6356350" y="2273300"/>
          <p14:tracePt t="145283" x="6242050" y="2266950"/>
          <p14:tracePt t="145290" x="6223000" y="2260600"/>
          <p14:tracePt t="145298" x="6210300" y="2260600"/>
          <p14:tracePt t="145306" x="6191250" y="2254250"/>
          <p14:tracePt t="145313" x="6140450" y="2228850"/>
          <p14:tracePt t="145333" x="6115050" y="2203450"/>
          <p14:tracePt t="145347" x="6083300" y="2178050"/>
          <p14:tracePt t="145363" x="0" y="0"/>
        </p14:tracePtLst>
        <p14:tracePtLst>
          <p14:tracePt t="146835" x="6286500" y="1841500"/>
          <p14:tracePt t="146845" x="6292850" y="1790700"/>
          <p14:tracePt t="146936" x="0" y="0"/>
        </p14:tracePtLst>
        <p14:tracePtLst>
          <p14:tracePt t="150959" x="6851650" y="1276350"/>
          <p14:tracePt t="150960" x="6845300" y="1270000"/>
          <p14:tracePt t="150984" x="6838950" y="1270000"/>
          <p14:tracePt t="150987" x="6832600" y="1263650"/>
          <p14:tracePt t="150994" x="6813550" y="1263650"/>
          <p14:tracePt t="151011" x="6794500" y="1257300"/>
          <p14:tracePt t="151028" x="6750050" y="1257300"/>
          <p14:tracePt t="151049" x="6724650" y="1263650"/>
          <p14:tracePt t="151061" x="6699250" y="1263650"/>
          <p14:tracePt t="151077" x="6654800" y="1270000"/>
          <p14:tracePt t="151097" x="6629400" y="1270000"/>
          <p14:tracePt t="151111" x="6604000" y="1270000"/>
          <p14:tracePt t="151128" x="6572250" y="1276350"/>
          <p14:tracePt t="151145" x="6546850" y="1282700"/>
          <p14:tracePt t="151161" x="6515100" y="1295400"/>
          <p14:tracePt t="151178" x="6464300" y="1308100"/>
          <p14:tracePt t="151199" x="6438900" y="1320800"/>
          <p14:tracePt t="151212" x="6419850" y="1327150"/>
          <p14:tracePt t="151228" x="6400800" y="1339850"/>
          <p14:tracePt t="151228" x="6394450" y="1339850"/>
          <p14:tracePt t="151249" x="6375400" y="1358900"/>
          <p14:tracePt t="151263" x="6356350" y="1377950"/>
          <p14:tracePt t="151278" x="6337300" y="1397000"/>
          <p14:tracePt t="151295" x="6324600" y="1422400"/>
          <p14:tracePt t="151311" x="6311900" y="1447800"/>
          <p14:tracePt t="151328" x="6299200" y="1485900"/>
          <p14:tracePt t="151348" x="6286500" y="1517650"/>
          <p14:tracePt t="151362" x="6280150" y="1549400"/>
          <p14:tracePt t="151377" x="6273800" y="1581150"/>
          <p14:tracePt t="151394" x="6267450" y="1631950"/>
          <p14:tracePt t="151413" x="6267450" y="1670050"/>
          <p14:tracePt t="151428" x="6267450" y="1708150"/>
          <p14:tracePt t="151445" x="6267450" y="1758950"/>
          <p14:tracePt t="151461" x="6261100" y="1803400"/>
          <p14:tracePt t="151478" x="6261100" y="1873250"/>
          <p14:tracePt t="151497" x="6267450" y="1917700"/>
          <p14:tracePt t="151513" x="6267450" y="1955800"/>
          <p14:tracePt t="151528" x="6280150" y="2000250"/>
          <p14:tracePt t="151545" x="6292850" y="2057400"/>
          <p14:tracePt t="151564" x="6305550" y="2095500"/>
          <p14:tracePt t="151578" x="6318250" y="2133600"/>
          <p14:tracePt t="151595" x="6337300" y="2171700"/>
          <p14:tracePt t="151611" x="6356350" y="2216150"/>
          <p14:tracePt t="151629" x="6388100" y="2266950"/>
          <p14:tracePt t="151629" x="6394450" y="2279650"/>
          <p14:tracePt t="151657" x="6407150" y="2298700"/>
          <p14:tracePt t="151665" x="6432550" y="2324100"/>
          <p14:tracePt t="151679" x="6470650" y="2355850"/>
          <p14:tracePt t="151679" x="6483350" y="2368550"/>
          <p14:tracePt t="151679" x="6496050" y="2374900"/>
          <p14:tracePt t="151679" x="6508750" y="2387600"/>
          <p14:tracePt t="151679" x="6521450" y="2393950"/>
          <p14:tracePt t="151733" x="6534150" y="2406650"/>
          <p14:tracePt t="151733" x="6546850" y="2413000"/>
          <p14:tracePt t="151746" x="6565900" y="2419350"/>
          <p14:tracePt t="151755" x="6578600" y="2425700"/>
          <p14:tracePt t="151763" x="6610350" y="2432050"/>
          <p14:tracePt t="151779" x="6661150" y="2438400"/>
          <p14:tracePt t="151779" x="6680200" y="2438400"/>
          <p14:tracePt t="151779" x="6699250" y="2432050"/>
          <p14:tracePt t="151779" x="6711950" y="2432050"/>
          <p14:tracePt t="151822" x="6731000" y="2425700"/>
          <p14:tracePt t="151829" x="6750050" y="2419350"/>
          <p14:tracePt t="151837" x="6769100" y="2413000"/>
          <p14:tracePt t="151845" x="6826250" y="2381250"/>
          <p14:tracePt t="151866" x="6858000" y="2355850"/>
          <p14:tracePt t="151881" x="6889750" y="2324100"/>
          <p14:tracePt t="151881" x="6902450" y="2311400"/>
          <p14:tracePt t="151881" x="6915150" y="2298700"/>
          <p14:tracePt t="151914" x="6934200" y="2266950"/>
          <p14:tracePt t="151927" x="6959600" y="2235200"/>
          <p14:tracePt t="151941" x="6965950" y="2222500"/>
          <p14:tracePt t="151941" x="6978650" y="2203450"/>
          <p14:tracePt t="151957" x="6985000" y="2190750"/>
          <p14:tracePt t="151965" x="6997700" y="2152650"/>
          <p14:tracePt t="151965" x="7004050" y="2139950"/>
          <p14:tracePt t="151987" x="7023100" y="2095500"/>
          <p14:tracePt t="152003" x="7029450" y="2057400"/>
          <p14:tracePt t="152016" x="7035800" y="2019300"/>
          <p14:tracePt t="152031" x="7042150" y="1981200"/>
          <p14:tracePt t="152046" x="7035800" y="1949450"/>
          <p14:tracePt t="152063" x="7029450" y="1911350"/>
          <p14:tracePt t="152079" x="7023100" y="1873250"/>
          <p14:tracePt t="152079" x="7010400" y="1835150"/>
          <p14:tracePt t="152107" x="6997700" y="1816100"/>
          <p14:tracePt t="152115" x="6965950" y="1746250"/>
          <p14:tracePt t="152137" x="6940550" y="1701800"/>
          <p14:tracePt t="152154" x="6915150" y="1663700"/>
          <p14:tracePt t="152154" x="0" y="0"/>
        </p14:tracePtLst>
        <p14:tracePtLst>
          <p14:tracePt t="158989" x="603250" y="4508500"/>
          <p14:tracePt t="158991" x="590550" y="4508500"/>
          <p14:tracePt t="159003" x="584200" y="4508500"/>
          <p14:tracePt t="159012" x="577850" y="4508500"/>
          <p14:tracePt t="159026" x="571500" y="4508500"/>
          <p14:tracePt t="159044" x="565150" y="4508500"/>
          <p14:tracePt t="159060" x="558800" y="4508500"/>
          <p14:tracePt t="159100" x="0" y="0"/>
        </p14:tracePtLst>
        <p14:tracePtLst>
          <p14:tracePt t="159240" x="438150" y="4603750"/>
          <p14:tracePt t="159245" x="425450" y="4610100"/>
          <p14:tracePt t="159250" x="412750" y="4610100"/>
          <p14:tracePt t="159260" x="387350" y="4616450"/>
          <p14:tracePt t="159275" x="361950" y="4616450"/>
          <p14:tracePt t="159292" x="317500" y="4597400"/>
          <p14:tracePt t="159311" x="285750" y="4584700"/>
          <p14:tracePt t="159325" x="260350" y="4572000"/>
          <p14:tracePt t="159342" x="241300" y="4559300"/>
          <p14:tracePt t="159359" x="215900" y="4540250"/>
          <p14:tracePt t="159375" x="196850" y="4508500"/>
          <p14:tracePt t="159395" x="190500" y="4483100"/>
          <p14:tracePt t="159410" x="190500" y="4457700"/>
          <p14:tracePt t="159425" x="203200" y="4425950"/>
          <p14:tracePt t="159425" x="209550" y="4406900"/>
          <p14:tracePt t="159446" x="241300" y="4375150"/>
          <p14:tracePt t="159461" x="279400" y="4343400"/>
          <p14:tracePt t="159475" x="323850" y="4318000"/>
          <p14:tracePt t="159492" x="374650" y="4292600"/>
          <p14:tracePt t="159509" x="438150" y="4273550"/>
          <p14:tracePt t="159525" x="527050" y="4241800"/>
          <p14:tracePt t="159545" x="590550" y="4222750"/>
          <p14:tracePt t="159559" x="660400" y="4210050"/>
          <p14:tracePt t="159574" x="730250" y="4191000"/>
          <p14:tracePt t="159592" x="844550" y="4165600"/>
          <p14:tracePt t="159610" x="927100" y="4146550"/>
          <p14:tracePt t="159625" x="1009650" y="4133850"/>
          <p14:tracePt t="159642" x="1085850" y="4121150"/>
          <p14:tracePt t="159659" x="1162050" y="4114800"/>
          <p14:tracePt t="159675" x="1263650" y="4102100"/>
          <p14:tracePt t="159695" x="1333500" y="4102100"/>
          <p14:tracePt t="159711" x="1390650" y="4108450"/>
          <p14:tracePt t="159726" x="1454150" y="4108450"/>
          <p14:tracePt t="159742" x="1543050" y="4121150"/>
          <p14:tracePt t="159760" x="1600200" y="4127500"/>
          <p14:tracePt t="159775" x="1657350" y="4133850"/>
          <p14:tracePt t="159792" x="1708150" y="4146550"/>
          <p14:tracePt t="159808" x="1758950" y="4152900"/>
          <p14:tracePt t="159825" x="1803400" y="4165600"/>
          <p14:tracePt t="159841" x="1873250" y="4184650"/>
          <p14:tracePt t="159861" x="1911350" y="4203700"/>
          <p14:tracePt t="159876" x="1943100" y="4216400"/>
          <p14:tracePt t="159892" x="1987550" y="4241800"/>
          <p14:tracePt t="159911" x="2019300" y="4260850"/>
          <p14:tracePt t="159925" x="2038350" y="4279900"/>
          <p14:tracePt t="159942" x="2057400" y="4298950"/>
          <p14:tracePt t="159958" x="2063750" y="4318000"/>
          <p14:tracePt t="159975" x="2076450" y="4337050"/>
          <p14:tracePt t="159992" x="2076450" y="4375150"/>
          <p14:tracePt t="160010" x="2076450" y="4387850"/>
          <p14:tracePt t="160026" x="2076450" y="4400550"/>
          <p14:tracePt t="160042" x="2057400" y="4425950"/>
          <p14:tracePt t="160061" x="2032000" y="4438650"/>
          <p14:tracePt t="160076" x="2006600" y="4457700"/>
          <p14:tracePt t="160091" x="1968500" y="4476750"/>
          <p14:tracePt t="160108" x="1930400" y="4502150"/>
          <p14:tracePt t="160125" x="1885950" y="4521200"/>
          <p14:tracePt t="160142" x="1816100" y="4546600"/>
          <p14:tracePt t="160161" x="1765300" y="4559300"/>
          <p14:tracePt t="160175" x="1708150" y="4572000"/>
          <p14:tracePt t="160192" x="1651000" y="4584700"/>
          <p14:tracePt t="160208" x="1562100" y="4597400"/>
          <p14:tracePt t="160226" x="1504950" y="4603750"/>
          <p14:tracePt t="160241" x="1435100" y="4610100"/>
          <p14:tracePt t="160258" x="1365250" y="4616450"/>
          <p14:tracePt t="160275" x="1301750" y="4616450"/>
          <p14:tracePt t="160292" x="1206500" y="4610100"/>
          <p14:tracePt t="160311" x="1143000" y="4603750"/>
          <p14:tracePt t="160325" x="1085850" y="4603750"/>
          <p14:tracePt t="160342" x="1041400" y="4603750"/>
          <p14:tracePt t="160358" x="977900" y="4616450"/>
          <p14:tracePt t="160376" x="946150" y="4622800"/>
          <p14:tracePt t="160418" x="0" y="0"/>
        </p14:tracePtLst>
        <p14:tracePtLst>
          <p14:tracePt t="161223" x="1143000" y="4953000"/>
          <p14:tracePt t="161227" x="1155700" y="4953000"/>
          <p14:tracePt t="161234" x="1168400" y="4953000"/>
          <p14:tracePt t="161241" x="1193800" y="4953000"/>
          <p14:tracePt t="161258" x="1238250" y="4953000"/>
          <p14:tracePt t="161278" x="1263650" y="4953000"/>
          <p14:tracePt t="161292" x="1295400" y="4959350"/>
          <p14:tracePt t="161307" x="1327150" y="4959350"/>
          <p14:tracePt t="161325" x="1365250" y="4959350"/>
          <p14:tracePt t="161341" x="1403350" y="4953000"/>
          <p14:tracePt t="161358" x="1460500" y="4946650"/>
          <p14:tracePt t="161376" x="1498600" y="4940300"/>
          <p14:tracePt t="161391" x="1536700" y="4933950"/>
          <p14:tracePt t="161408" x="1574800" y="4933950"/>
          <p14:tracePt t="161408" x="1587500" y="4927600"/>
          <p14:tracePt t="161428" x="1625600" y="4927600"/>
          <p14:tracePt t="161443" x="1657350" y="4927600"/>
          <p14:tracePt t="161457" x="1695450" y="4921250"/>
          <p14:tracePt t="161475" x="1727200" y="4914900"/>
          <p14:tracePt t="161491" x="1758950" y="4908550"/>
          <p14:tracePt t="161508" x="1803400" y="4908550"/>
          <p14:tracePt t="161527" x="1835150" y="4908550"/>
          <p14:tracePt t="161542" x="1866900" y="4902200"/>
          <p14:tracePt t="161558" x="1898650" y="4902200"/>
          <p14:tracePt t="161558" x="1917700" y="4902200"/>
          <p14:tracePt t="161578" x="1949450" y="4902200"/>
          <p14:tracePt t="161593" x="1981200" y="4902200"/>
          <p14:tracePt t="161608" x="2012950" y="4902200"/>
          <p14:tracePt t="161625" x="2038350" y="4895850"/>
          <p14:tracePt t="161642" x="2063750" y="4895850"/>
          <p14:tracePt t="161657" x="2101850" y="4895850"/>
          <p14:tracePt t="161677" x="2127250" y="4902200"/>
          <p14:tracePt t="161692" x="2152650" y="4902200"/>
          <p14:tracePt t="161708" x="2178050" y="4908550"/>
          <p14:tracePt t="161708" x="2190750" y="4908550"/>
          <p14:tracePt t="161727" x="2216150" y="4914900"/>
          <p14:tracePt t="161742" x="2241550" y="4914900"/>
          <p14:tracePt t="161758" x="2266950" y="4921250"/>
          <p14:tracePt t="161775" x="2292350" y="4921250"/>
          <p14:tracePt t="161791" x="2317750" y="4921250"/>
          <p14:tracePt t="161808" x="2349500" y="4927600"/>
          <p14:tracePt t="161827" x="2368550" y="4927600"/>
          <p14:tracePt t="161841" x="2393950" y="4927600"/>
          <p14:tracePt t="161857" x="2419350" y="4927600"/>
          <p14:tracePt t="161857" x="2432050" y="4933950"/>
          <p14:tracePt t="161878" x="2457450" y="4933950"/>
          <p14:tracePt t="161892" x="2482850" y="4940300"/>
          <p14:tracePt t="161907" x="2508250" y="4940300"/>
          <p14:tracePt t="161924" x="2533650" y="4940300"/>
          <p14:tracePt t="161959" x="2552700" y="4940300"/>
          <p14:tracePt t="161964" x="2590800" y="4946650"/>
          <p14:tracePt t="161964" x="2603500" y="4946650"/>
          <p14:tracePt t="161985" x="2622550" y="4946650"/>
          <p14:tracePt t="161994" x="2660650" y="4953000"/>
          <p14:tracePt t="162015" x="2686050" y="4959350"/>
          <p14:tracePt t="162030" x="2711450" y="4959350"/>
          <p14:tracePt t="162045" x="2736850" y="4965700"/>
          <p14:tracePt t="162060" x="2768600" y="4965700"/>
          <p14:tracePt t="162076" x="2794000" y="4965700"/>
          <p14:tracePt t="162092" x="2819400" y="4965700"/>
          <p14:tracePt t="162109" x="2863850" y="4972050"/>
          <p14:tracePt t="162109" x="2876550" y="4972050"/>
          <p14:tracePt t="162136" x="2889250" y="4978400"/>
          <p14:tracePt t="162144" x="2914650" y="4978400"/>
          <p14:tracePt t="162160" x="2959100" y="4984750"/>
          <p14:tracePt t="162181" x="2984500" y="4984750"/>
          <p14:tracePt t="162196" x="3009900" y="4984750"/>
          <p14:tracePt t="162210" x="3041650" y="4991100"/>
          <p14:tracePt t="162226" x="3067050" y="4991100"/>
          <p14:tracePt t="162242" x="3098800" y="4991100"/>
          <p14:tracePt t="162259" x="3155950" y="4991100"/>
          <p14:tracePt t="162288" x="3181350" y="4991100"/>
          <p14:tracePt t="162300" x="3194050" y="4991100"/>
          <p14:tracePt t="162310" x="3219450" y="4991100"/>
          <p14:tracePt t="162310" x="3238500" y="4991100"/>
          <p14:tracePt t="162333" x="3263900" y="4997450"/>
          <p14:tracePt t="162345" x="3289300" y="4997450"/>
          <p14:tracePt t="162361" x="3314700" y="4997450"/>
          <p14:tracePt t="162377" x="3340100" y="4991100"/>
          <p14:tracePt t="162392" x="3365500" y="4991100"/>
          <p14:tracePt t="162409" x="3403600" y="4991100"/>
          <p14:tracePt t="162409" x="3416300" y="4991100"/>
          <p14:tracePt t="162438" x="3441700" y="4991100"/>
          <p14:tracePt t="162450" x="3454400" y="4991100"/>
          <p14:tracePt t="162459" x="3486150" y="4991100"/>
          <p14:tracePt t="162459" x="3498850" y="4991100"/>
          <p14:tracePt t="162481" x="3530600" y="4984750"/>
          <p14:tracePt t="162495" x="3556000" y="4984750"/>
          <p14:tracePt t="162511" x="3581400" y="4984750"/>
          <p14:tracePt t="162526" x="3600450" y="4984750"/>
          <p14:tracePt t="162542" x="3632200" y="4984750"/>
          <p14:tracePt t="162559" x="3663950" y="4984750"/>
          <p14:tracePt t="162559" x="3676650" y="4984750"/>
          <p14:tracePt t="162587" x="3689350" y="4984750"/>
          <p14:tracePt t="162594" x="3708400" y="4984750"/>
          <p14:tracePt t="162609" x="3727450" y="4984750"/>
          <p14:tracePt t="162609" x="3733800" y="4984750"/>
          <p14:tracePt t="162631" x="3740150" y="4984750"/>
          <p14:tracePt t="162642" x="3746500" y="4984750"/>
          <p14:tracePt t="162660" x="3759200" y="4984750"/>
          <p14:tracePt t="162675" x="3765550" y="4984750"/>
          <p14:tracePt t="162692" x="3771900" y="4984750"/>
          <p14:tracePt t="162709" x="3778250" y="4984750"/>
          <p14:tracePt t="162727" x="3784600" y="4984750"/>
          <p14:tracePt t="162767" x="3790950" y="4984750"/>
          <p14:tracePt t="162919" x="3797300" y="4991100"/>
          <p14:tracePt t="162934" x="3803650" y="4997450"/>
          <p14:tracePt t="162937" x="3810000" y="5010150"/>
          <p14:tracePt t="162969" x="0" y="0"/>
        </p14:tracePtLst>
        <p14:tracePtLst>
          <p14:tracePt t="169836" x="3752850" y="5073650"/>
          <p14:tracePt t="169955" x="0" y="0"/>
        </p14:tracePtLst>
        <p14:tracePtLst>
          <p14:tracePt t="171819" x="3987800" y="4914900"/>
          <p14:tracePt t="171836" x="3994150" y="4914900"/>
          <p14:tracePt t="171842" x="3994150" y="4921250"/>
          <p14:tracePt t="171873" x="4000500" y="4921250"/>
          <p14:tracePt t="171893" x="4006850" y="4921250"/>
          <p14:tracePt t="171909" x="4013200" y="4921250"/>
          <p14:tracePt t="171926" x="4019550" y="4921250"/>
          <p14:tracePt t="171943" x="4025900" y="4921250"/>
          <p14:tracePt t="171946" x="4032250" y="4921250"/>
          <p14:tracePt t="171955" x="4038600" y="4921250"/>
          <p14:tracePt t="171971" x="4051300" y="4921250"/>
          <p14:tracePt t="171987" x="4064000" y="4921250"/>
          <p14:tracePt t="172007" x="4070350" y="4921250"/>
          <p14:tracePt t="172021" x="4076700" y="4921250"/>
          <p14:tracePt t="172038" x="4089400" y="4927600"/>
          <p14:tracePt t="172061" x="4102100" y="4927600"/>
          <p14:tracePt t="172074" x="4108450" y="4927600"/>
          <p14:tracePt t="172089" x="4121150" y="4927600"/>
          <p14:tracePt t="172105" x="4133850" y="4933950"/>
          <p14:tracePt t="172122" x="4159250" y="4940300"/>
          <p14:tracePt t="172143" x="4178300" y="4940300"/>
          <p14:tracePt t="172158" x="4191000" y="4946650"/>
          <p14:tracePt t="172171" x="4210050" y="4953000"/>
          <p14:tracePt t="172188" x="4241800" y="4959350"/>
          <p14:tracePt t="172207" x="4260850" y="4959350"/>
          <p14:tracePt t="172222" x="4279900" y="4965700"/>
          <p14:tracePt t="172238" x="4298950" y="4965700"/>
          <p14:tracePt t="172254" x="4318000" y="4972050"/>
          <p14:tracePt t="172271" x="4337050" y="4978400"/>
          <p14:tracePt t="172271" x="4343400" y="4984750"/>
          <p14:tracePt t="172294" x="4362450" y="4984750"/>
          <p14:tracePt t="172309" x="4381500" y="4984750"/>
          <p14:tracePt t="172323" x="4400550" y="4991100"/>
          <p14:tracePt t="172339" x="4432300" y="4991100"/>
          <p14:tracePt t="172360" x="4445000" y="4997450"/>
          <p14:tracePt t="172374" x="4470400" y="4997450"/>
          <p14:tracePt t="172391" x="4489450" y="4997450"/>
          <p14:tracePt t="172406" x="4508500" y="5003800"/>
          <p14:tracePt t="172422" x="4533900" y="5003800"/>
          <p14:tracePt t="172422" x="4546600" y="5003800"/>
          <p14:tracePt t="172452" x="4572000" y="5003800"/>
          <p14:tracePt t="172464" x="4578350" y="5003800"/>
          <p14:tracePt t="172473" x="4610100" y="5003800"/>
          <p14:tracePt t="172495" x="4629150" y="5003800"/>
          <p14:tracePt t="172510" x="4648200" y="5003800"/>
          <p14:tracePt t="172525" x="4667250" y="5003800"/>
          <p14:tracePt t="172539" x="4686300" y="5003800"/>
          <p14:tracePt t="172555" x="4705350" y="5003800"/>
          <p14:tracePt t="172572" x="4737100" y="5003800"/>
          <p14:tracePt t="172572" x="4749800" y="5003800"/>
          <p14:tracePt t="172602" x="4775200" y="4997450"/>
          <p14:tracePt t="172614" x="4787900" y="4997450"/>
          <p14:tracePt t="172624" x="4806950" y="4997450"/>
          <p14:tracePt t="172638" x="4838700" y="4991100"/>
          <p14:tracePt t="172660" x="4864100" y="4991100"/>
          <p14:tracePt t="172677" x="4883150" y="4984750"/>
          <p14:tracePt t="172689" x="4902200" y="4984750"/>
          <p14:tracePt t="172706" x="4927600" y="4984750"/>
          <p14:tracePt t="172723" x="4946650" y="4978400"/>
          <p14:tracePt t="172723" x="4953000" y="4978400"/>
          <p14:tracePt t="172723" x="4959350" y="4978400"/>
          <p14:tracePt t="172752" x="4978400" y="4978400"/>
          <p14:tracePt t="172765" x="4984750" y="4978400"/>
          <p14:tracePt t="172774" x="5003800" y="4978400"/>
          <p14:tracePt t="172789" x="5029200" y="4972050"/>
          <p14:tracePt t="172811" x="5048250" y="4965700"/>
          <p14:tracePt t="172824" x="5060950" y="4965700"/>
          <p14:tracePt t="172840" x="5080000" y="4965700"/>
          <p14:tracePt t="172856" x="5092700" y="4965700"/>
          <p14:tracePt t="172872" x="5111750" y="4965700"/>
          <p14:tracePt t="172889" x="5130800" y="4965700"/>
          <p14:tracePt t="172889" x="5137150" y="4965700"/>
          <p14:tracePt t="172915" x="5143500" y="4965700"/>
          <p14:tracePt t="172915" x="5149850" y="4965700"/>
          <p14:tracePt t="172931" x="5156200" y="4965700"/>
          <p14:tracePt t="172931" x="5162550" y="4965700"/>
          <p14:tracePt t="172944" x="5181600" y="4959350"/>
          <p14:tracePt t="172961" x="5194300" y="4959350"/>
          <p14:tracePt t="172975" x="5207000" y="4959350"/>
          <p14:tracePt t="172990" x="5219700" y="4959350"/>
          <p14:tracePt t="173005" x="5238750" y="4959350"/>
          <p14:tracePt t="173022" x="5251450" y="4959350"/>
          <p14:tracePt t="173039" x="5270500" y="4959350"/>
          <p14:tracePt t="173039" x="5276850" y="4959350"/>
          <p14:tracePt t="173067" x="5283200" y="4959350"/>
          <p14:tracePt t="173074" x="5295900" y="4959350"/>
          <p14:tracePt t="173090" x="5308600" y="4959350"/>
          <p14:tracePt t="173112" x="5321300" y="4959350"/>
          <p14:tracePt t="173126" x="5334000" y="4959350"/>
          <p14:tracePt t="173141" x="5346700" y="4959350"/>
          <p14:tracePt t="173157" x="5359400" y="4959350"/>
          <p14:tracePt t="173171" x="5372100" y="4965700"/>
          <p14:tracePt t="173189" x="5378450" y="4965700"/>
          <p14:tracePt t="173208" x="5384800" y="4965700"/>
          <p14:tracePt t="173222" x="5391150" y="4965700"/>
          <p14:tracePt t="173238" x="5397500" y="4965700"/>
          <p14:tracePt t="173255" x="5403850" y="4972050"/>
          <p14:tracePt t="173275" x="5410200" y="4972050"/>
          <p14:tracePt t="173315" x="5416550" y="4972050"/>
          <p14:tracePt t="173320" x="5416550" y="4978400"/>
          <p14:tracePt t="173337" x="5422900" y="4978400"/>
          <p14:tracePt t="173360" x="5429250" y="4978400"/>
          <p14:tracePt t="173375" x="5435600" y="4978400"/>
          <p14:tracePt t="173398" x="5441950" y="4984750"/>
          <p14:tracePt t="173413" x="5448300" y="4984750"/>
          <p14:tracePt t="173443" x="5454650" y="4984750"/>
          <p14:tracePt t="173473" x="5461000" y="4984750"/>
          <p14:tracePt t="173494" x="5467350" y="4984750"/>
          <p14:tracePt t="173503" x="5473700" y="4984750"/>
          <p14:tracePt t="173517" x="5480050" y="4984750"/>
          <p14:tracePt t="173523" x="5486400" y="4984750"/>
          <p14:tracePt t="173530" x="5492750" y="4984750"/>
          <p14:tracePt t="173537" x="5505450" y="4984750"/>
          <p14:tracePt t="173554" x="5518150" y="4984750"/>
          <p14:tracePt t="173570" x="5537200" y="4984750"/>
          <p14:tracePt t="173589" x="5549900" y="4984750"/>
          <p14:tracePt t="173603" x="5568950" y="4984750"/>
          <p14:tracePt t="173621" x="5581650" y="4984750"/>
          <p14:tracePt t="173637" x="5607050" y="4984750"/>
          <p14:tracePt t="173637" x="5613400" y="4984750"/>
          <p14:tracePt t="173665" x="5619750" y="4984750"/>
          <p14:tracePt t="173674" x="5638800" y="4984750"/>
          <p14:tracePt t="173690" x="5657850" y="4978400"/>
          <p14:tracePt t="173690" x="5670550" y="4978400"/>
          <p14:tracePt t="173712" x="5689600" y="4978400"/>
          <p14:tracePt t="173728" x="5721350" y="4978400"/>
          <p14:tracePt t="173740" x="5740400" y="4978400"/>
          <p14:tracePt t="173757" x="5759450" y="4978400"/>
          <p14:tracePt t="173771" x="5784850" y="4978400"/>
          <p14:tracePt t="173788" x="5810250" y="4972050"/>
          <p14:tracePt t="173788" x="5829300" y="4972050"/>
          <p14:tracePt t="173818" x="5854700" y="4972050"/>
          <p14:tracePt t="173831" x="5861050" y="4972050"/>
          <p14:tracePt t="173837" x="5886450" y="4972050"/>
          <p14:tracePt t="173855" x="5918200" y="4972050"/>
          <p14:tracePt t="173878" x="5937250" y="4972050"/>
          <p14:tracePt t="173891" x="5962650" y="4972050"/>
          <p14:tracePt t="173906" x="5988050" y="4972050"/>
          <p14:tracePt t="173920" x="6013450" y="4972050"/>
          <p14:tracePt t="173939" x="6038850" y="4965700"/>
          <p14:tracePt t="173955" x="6070600" y="4965700"/>
          <p14:tracePt t="173955" x="6083300" y="4965700"/>
          <p14:tracePt t="173982" x="6096000" y="4965700"/>
          <p14:tracePt t="173989" x="6127750" y="4959350"/>
          <p14:tracePt t="174012" x="6153150" y="4959350"/>
          <p14:tracePt t="174024" x="6172200" y="4959350"/>
          <p14:tracePt t="174041" x="6191250" y="4959350"/>
          <p14:tracePt t="174056" x="6210300" y="4959350"/>
          <p14:tracePt t="174071" x="6229350" y="4959350"/>
          <p14:tracePt t="174088" x="6254750" y="4965700"/>
          <p14:tracePt t="174105" x="6292850" y="4972050"/>
          <p14:tracePt t="174131" x="6305550" y="4972050"/>
          <p14:tracePt t="174131" x="6318250" y="4972050"/>
          <p14:tracePt t="174146" x="6324600" y="4972050"/>
          <p14:tracePt t="174155" x="6356350" y="4978400"/>
          <p14:tracePt t="174177" x="6381750" y="4978400"/>
          <p14:tracePt t="174191" x="6400800" y="4984750"/>
          <p14:tracePt t="174206" x="6419850" y="4984750"/>
          <p14:tracePt t="174221" x="6445250" y="4991100"/>
          <p14:tracePt t="174237" x="6470650" y="4991100"/>
          <p14:tracePt t="174254" x="6502400" y="4997450"/>
          <p14:tracePt t="174272" x="6527800" y="4997450"/>
          <p14:tracePt t="174272" x="6546850" y="4997450"/>
          <p14:tracePt t="174299" x="6565900" y="4997450"/>
          <p14:tracePt t="174305" x="6610350" y="4997450"/>
          <p14:tracePt t="174305" x="6629400" y="4997450"/>
          <p14:tracePt t="174328" x="6661150" y="4997450"/>
          <p14:tracePt t="174341" x="6699250" y="4997450"/>
          <p14:tracePt t="174356" x="6731000" y="4997450"/>
          <p14:tracePt t="174371" x="6762750" y="4997450"/>
          <p14:tracePt t="174388" x="6794500" y="5003800"/>
          <p14:tracePt t="174404" x="6851650" y="5003800"/>
          <p14:tracePt t="174433" x="6864350" y="5003800"/>
          <p14:tracePt t="174441" x="6889750" y="5003800"/>
          <p14:tracePt t="174457" x="6921500" y="5003800"/>
          <p14:tracePt t="174478" x="6940550" y="5003800"/>
          <p14:tracePt t="174492" x="6959600" y="5003800"/>
          <p14:tracePt t="174506" x="6978650" y="5003800"/>
          <p14:tracePt t="174522" x="6997700" y="4997450"/>
          <p14:tracePt t="174538" x="7016750" y="4997450"/>
          <p14:tracePt t="174538" x="7023100" y="4997450"/>
          <p14:tracePt t="174538" x="7035800" y="4997450"/>
          <p14:tracePt t="174571" x="7042150" y="4997450"/>
          <p14:tracePt t="174576" x="7061200" y="4997450"/>
          <p14:tracePt t="174576" x="7067550" y="4997450"/>
          <p14:tracePt t="174597" x="7073900" y="4997450"/>
          <p14:tracePt t="174597" x="7080250" y="4997450"/>
          <p14:tracePt t="174612" x="7092950" y="4991100"/>
          <p14:tracePt t="174620" x="7112000" y="4991100"/>
          <p14:tracePt t="174643" x="7124700" y="4991100"/>
          <p14:tracePt t="174658" x="7137400" y="4991100"/>
          <p14:tracePt t="174670" x="7143750" y="4991100"/>
          <p14:tracePt t="174687" x="7156450" y="4984750"/>
          <p14:tracePt t="174704" x="7175500" y="4984750"/>
          <p14:tracePt t="174704" x="7181850" y="4984750"/>
          <p14:tracePt t="174733" x="7188200" y="4984750"/>
          <p14:tracePt t="174740" x="7200900" y="4984750"/>
          <p14:tracePt t="174755" x="7213600" y="4984750"/>
          <p14:tracePt t="174771" x="7232650" y="4984750"/>
          <p14:tracePt t="174794" x="7245350" y="4984750"/>
          <p14:tracePt t="174807" x="7264400" y="4984750"/>
          <p14:tracePt t="174821" x="7277100" y="4991100"/>
          <p14:tracePt t="174837" x="7296150" y="4991100"/>
          <p14:tracePt t="174854" x="7327900" y="4991100"/>
          <p14:tracePt t="174854" x="7334250" y="4991100"/>
          <p14:tracePt t="174883" x="7346950" y="4991100"/>
          <p14:tracePt t="174890" x="7366000" y="4991100"/>
          <p14:tracePt t="174906" x="7385050" y="4991100"/>
          <p14:tracePt t="174920" x="7410450" y="4997450"/>
          <p14:tracePt t="174943" x="7435850" y="4997450"/>
          <p14:tracePt t="174955" x="7454900" y="4997450"/>
          <p14:tracePt t="174971" x="7473950" y="4997450"/>
          <p14:tracePt t="174988" x="7499350" y="4997450"/>
          <p14:tracePt t="175004" x="7524750" y="4997450"/>
          <p14:tracePt t="175021" x="7569200" y="4997450"/>
          <p14:tracePt t="175048" x="7581900" y="4997450"/>
          <p14:tracePt t="175056" x="7613650" y="4997450"/>
          <p14:tracePt t="175078" x="7639050" y="4991100"/>
          <p14:tracePt t="175093" x="7670800" y="4991100"/>
          <p14:tracePt t="175105" x="7696200" y="4991100"/>
          <p14:tracePt t="175120" x="7721600" y="4984750"/>
          <p14:tracePt t="175137" x="7747000" y="4984750"/>
          <p14:tracePt t="175154" x="7766050" y="4978400"/>
          <p14:tracePt t="175170" x="7804150" y="4978400"/>
          <p14:tracePt t="175196" x="7816850" y="4978400"/>
          <p14:tracePt t="175206" x="7842250" y="4984750"/>
          <p14:tracePt t="175229" x="7861300" y="4984750"/>
          <p14:tracePt t="175241" x="7880350" y="4984750"/>
          <p14:tracePt t="175256" x="7899400" y="4991100"/>
          <p14:tracePt t="175272" x="7918450" y="4991100"/>
          <p14:tracePt t="175288" x="7937500" y="4984750"/>
          <p14:tracePt t="175304" x="7956550" y="4984750"/>
          <p14:tracePt t="175320" x="8007350" y="4978400"/>
          <p14:tracePt t="175351" x="8032750" y="4978400"/>
          <p14:tracePt t="175364" x="8039100" y="4978400"/>
          <p14:tracePt t="175371" x="8077200" y="4978400"/>
          <p14:tracePt t="175395" x="8096250" y="4984750"/>
          <p14:tracePt t="175407" x="8121650" y="4984750"/>
          <p14:tracePt t="175423" x="8147050" y="4984750"/>
          <p14:tracePt t="175438" x="8166100" y="4984750"/>
          <p14:tracePt t="175454" x="8191500" y="4984750"/>
          <p14:tracePt t="175471" x="8216900" y="4984750"/>
          <p14:tracePt t="175499" x="8223250" y="4978400"/>
          <p14:tracePt t="175507" x="8229600" y="4978400"/>
          <p14:tracePt t="175521" x="8235950" y="4978400"/>
          <p14:tracePt t="175541" x="8229600" y="4965700"/>
          <p14:tracePt t="175581" x="0" y="0"/>
        </p14:tracePtLst>
        <p14:tracePtLst>
          <p14:tracePt t="176723" x="1079500" y="5168900"/>
          <p14:tracePt t="176732" x="1092200" y="5168900"/>
          <p14:tracePt t="176735" x="1098550" y="5175250"/>
          <p14:tracePt t="176746" x="1111250" y="5175250"/>
          <p14:tracePt t="176753" x="1143000" y="5181600"/>
          <p14:tracePt t="176771" x="1168400" y="5181600"/>
          <p14:tracePt t="176786" x="1200150" y="5181600"/>
          <p14:tracePt t="176803" x="1231900" y="5181600"/>
          <p14:tracePt t="176820" x="1263650" y="5181600"/>
          <p14:tracePt t="176836" x="1308100" y="5181600"/>
          <p14:tracePt t="176857" x="1339850" y="5181600"/>
          <p14:tracePt t="176870" x="1371600" y="5187950"/>
          <p14:tracePt t="176886" x="1403350" y="5194300"/>
          <p14:tracePt t="176903" x="1447800" y="5207000"/>
          <p14:tracePt t="176922" x="1485900" y="5213350"/>
          <p14:tracePt t="176936" x="1517650" y="5213350"/>
          <p14:tracePt t="176953" x="1549400" y="5219700"/>
          <p14:tracePt t="176970" x="1574800" y="5219700"/>
          <p14:tracePt t="176986" x="1619250" y="5226050"/>
          <p14:tracePt t="177006" x="1651000" y="5226050"/>
          <p14:tracePt t="177006" x="0" y="0"/>
        </p14:tracePtLst>
        <p14:tracePtLst>
          <p14:tracePt t="179057" x="3181350" y="5010150"/>
          <p14:tracePt t="179092" x="0" y="0"/>
        </p14:tracePtLst>
        <p14:tracePtLst>
          <p14:tracePt t="179123" x="3181350" y="5010150"/>
          <p14:tracePt t="179233" x="0" y="0"/>
        </p14:tracePtLst>
        <p14:tracePtLst>
          <p14:tracePt t="180470" x="2540000" y="3606800"/>
          <p14:tracePt t="180474" x="2527300" y="3587750"/>
          <p14:tracePt t="180485" x="2514600" y="3568700"/>
          <p14:tracePt t="180487" x="2489200" y="3530600"/>
          <p14:tracePt t="180503" x="2463800" y="3479800"/>
          <p14:tracePt t="180519" x="2438400" y="3422650"/>
          <p14:tracePt t="180535" x="2406650" y="3321050"/>
          <p14:tracePt t="180557" x="2381250" y="3238500"/>
          <p14:tracePt t="180571" x="2362200" y="3149600"/>
          <p14:tracePt t="180586" x="2343150" y="3060700"/>
          <p14:tracePt t="180602" x="2330450" y="2952750"/>
          <p14:tracePt t="180619" x="2317750" y="2844800"/>
          <p14:tracePt t="180636" x="2298700" y="2641600"/>
          <p14:tracePt t="180664" x="2298700" y="2590800"/>
          <p14:tracePt t="180671" x="2292350" y="2495550"/>
          <p14:tracePt t="180671" x="2286000" y="2444750"/>
          <p14:tracePt t="180692" x="2286000" y="2349500"/>
          <p14:tracePt t="180708" x="2292350" y="2254250"/>
          <p14:tracePt t="180721" x="2298700" y="2159000"/>
          <p14:tracePt t="180737" x="2317750" y="2057400"/>
          <p14:tracePt t="180752" x="2336800" y="1962150"/>
          <p14:tracePt t="180769" x="2362200" y="1879600"/>
          <p14:tracePt t="180786" x="2425700" y="1720850"/>
          <p14:tracePt t="180812" x="2444750" y="1689100"/>
          <p14:tracePt t="180821" x="2489200" y="1619250"/>
          <p14:tracePt t="180836" x="2552700" y="1530350"/>
          <p14:tracePt t="180858" x="2603500" y="1479550"/>
          <p14:tracePt t="180873" x="2654300" y="1428750"/>
          <p14:tracePt t="180886" x="2705100" y="1390650"/>
          <p14:tracePt t="180905" x="2762250" y="1352550"/>
          <p14:tracePt t="180918" x="2819400" y="1320800"/>
          <p14:tracePt t="180935" x="2908300" y="1276350"/>
          <p14:tracePt t="180935" x="2940050" y="1270000"/>
          <p14:tracePt t="180965" x="2965450" y="1257300"/>
          <p14:tracePt t="180971" x="3028950" y="1238250"/>
          <p14:tracePt t="180971" x="3054350" y="1231900"/>
          <p14:tracePt t="180993" x="3079750" y="1225550"/>
          <p14:tracePt t="180993" x="3111500" y="1225550"/>
          <p14:tracePt t="181009" x="3162300" y="1219200"/>
          <p14:tracePt t="181023" x="3219450" y="1219200"/>
          <p14:tracePt t="181037" x="3270250" y="1225550"/>
          <p14:tracePt t="181055" x="3321050" y="1231900"/>
          <p14:tracePt t="181068" x="3365500" y="1244600"/>
          <p14:tracePt t="181086" x="3422650" y="1270000"/>
          <p14:tracePt t="181086" x="3448050" y="1276350"/>
          <p14:tracePt t="181115" x="3467100" y="1289050"/>
          <p14:tracePt t="181121" x="3498850" y="1314450"/>
          <p14:tracePt t="181137" x="3530600" y="1339850"/>
          <p14:tracePt t="181152" x="3581400" y="1384300"/>
          <p14:tracePt t="181173" x="3606800" y="1416050"/>
          <p14:tracePt t="181187" x="3638550" y="1454150"/>
          <p14:tracePt t="181202" x="3663950" y="1492250"/>
          <p14:tracePt t="181219" x="3689350" y="1536700"/>
          <p14:tracePt t="181236" x="3727450" y="1600200"/>
          <p14:tracePt t="181236" x="3733800" y="1619250"/>
          <p14:tracePt t="181262" x="3740150" y="1638300"/>
          <p14:tracePt t="181271" x="3759200" y="1682750"/>
          <p14:tracePt t="181287" x="3778250" y="1746250"/>
          <p14:tracePt t="181310" x="3784600" y="1790700"/>
          <p14:tracePt t="181324" x="3797300" y="1841500"/>
          <p14:tracePt t="181336" x="3803650" y="1892300"/>
          <p14:tracePt t="181354" x="3810000" y="1949450"/>
          <p14:tracePt t="181369" x="3810000" y="2006600"/>
          <p14:tracePt t="181385" x="3816350" y="2101850"/>
          <p14:tracePt t="181385" x="3816350" y="2127250"/>
          <p14:tracePt t="181415" x="3816350" y="2184400"/>
          <p14:tracePt t="181428" x="3816350" y="2216150"/>
          <p14:tracePt t="181436" x="3822700" y="2266950"/>
          <p14:tracePt t="181436" x="3822700" y="2292350"/>
          <p14:tracePt t="181460" x="3822700" y="2343150"/>
          <p14:tracePt t="181475" x="3822700" y="2387600"/>
          <p14:tracePt t="181486" x="3822700" y="2444750"/>
          <p14:tracePt t="181503" x="3816350" y="2501900"/>
          <p14:tracePt t="181518" x="3810000" y="2565400"/>
          <p14:tracePt t="181535" x="3797300" y="2660650"/>
          <p14:tracePt t="181535" x="3784600" y="2692400"/>
          <p14:tracePt t="181564" x="3784600" y="2724150"/>
          <p14:tracePt t="181571" x="3771900" y="2794000"/>
          <p14:tracePt t="181587" x="3765550" y="2857500"/>
          <p14:tracePt t="181602" x="3740150" y="2959100"/>
          <p14:tracePt t="181624" x="3721100" y="3022600"/>
          <p14:tracePt t="181637" x="3708400" y="3098800"/>
          <p14:tracePt t="181653" x="3683000" y="3175000"/>
          <p14:tracePt t="181653" x="3676650" y="3213100"/>
          <p14:tracePt t="181653" x="3663950" y="3257550"/>
          <p14:tracePt t="181684" x="3644900" y="3333750"/>
          <p14:tracePt t="181702" x="3638550" y="3371850"/>
          <p14:tracePt t="181706" x="3613150" y="3479800"/>
          <p14:tracePt t="181729" x="3606800" y="3505200"/>
          <p14:tracePt t="181737" x="3594100" y="3568700"/>
          <p14:tracePt t="181760" x="3587750" y="3594100"/>
          <p14:tracePt t="181774" x="3587750" y="3606800"/>
          <p14:tracePt t="181787" x="3581400" y="3613150"/>
          <p14:tracePt t="181802" x="3581400" y="3619500"/>
          <p14:tracePt t="181836" x="3581400" y="3606800"/>
          <p14:tracePt t="181849" x="3581400" y="3587750"/>
          <p14:tracePt t="181849" x="3581400" y="3568700"/>
          <p14:tracePt t="181849" x="3581400" y="3549650"/>
          <p14:tracePt t="181849" x="3581400" y="3530600"/>
          <p14:tracePt t="181849" x="3581400" y="3498850"/>
          <p14:tracePt t="181897" x="3575050" y="3473450"/>
          <p14:tracePt t="181901" x="3575050" y="3441700"/>
          <p14:tracePt t="181910" x="3575050" y="3409950"/>
          <p14:tracePt t="181910" x="3575050" y="3384550"/>
          <p14:tracePt t="181925" x="3562350" y="3327400"/>
          <p14:tracePt t="181940" x="3556000" y="3282950"/>
          <p14:tracePt t="181954" x="3549650" y="3244850"/>
          <p14:tracePt t="181969" x="3543300" y="3213100"/>
          <p14:tracePt t="181986" x="3536950" y="3187700"/>
          <p14:tracePt t="182002" x="3530600" y="3155950"/>
          <p14:tracePt t="182002" x="3530600" y="3149600"/>
          <p14:tracePt t="182002" x="3530600" y="3143250"/>
          <p14:tracePt t="182052" x="3530600" y="3136900"/>
          <p14:tracePt t="182098" x="3530600" y="3143250"/>
          <p14:tracePt t="182102" x="3530600" y="3149600"/>
          <p14:tracePt t="182112" x="3530600" y="3162300"/>
          <p14:tracePt t="182118" x="3530600" y="3194050"/>
          <p14:tracePt t="182118" x="0" y="0"/>
        </p14:tracePtLst>
        <p14:tracePtLst>
          <p14:tracePt t="185596" x="2520950" y="2527300"/>
          <p14:tracePt t="185600" x="2559050" y="2520950"/>
          <p14:tracePt t="185609" x="2597150" y="2508250"/>
          <p14:tracePt t="185616" x="2698750" y="2476500"/>
          <p14:tracePt t="185633" x="2813050" y="2444750"/>
          <p14:tracePt t="185649" x="3022600" y="2374900"/>
          <p14:tracePt t="185669" x="3187700" y="2317750"/>
          <p14:tracePt t="185683" x="3378200" y="2254250"/>
          <p14:tracePt t="185700" x="3587750" y="2197100"/>
          <p14:tracePt t="185716" x="3924300" y="2095500"/>
          <p14:tracePt t="185735" x="4152900" y="2032000"/>
          <p14:tracePt t="185749" x="4381500" y="1968500"/>
          <p14:tracePt t="185766" x="4616450" y="1911350"/>
          <p14:tracePt t="185782" x="4857750" y="1854200"/>
          <p14:tracePt t="185800" x="5207000" y="1771650"/>
          <p14:tracePt t="185819" x="5410200" y="1720850"/>
          <p14:tracePt t="185833" x="5594350" y="1676400"/>
          <p14:tracePt t="185851" x="5816600" y="1625600"/>
          <p14:tracePt t="185873" x="5943600" y="1600200"/>
          <p14:tracePt t="185886" x="6032500" y="1581150"/>
          <p14:tracePt t="185901" x="6089650" y="1568450"/>
          <p14:tracePt t="185917" x="6127750" y="1562100"/>
          <p14:tracePt t="185934" x="6159500" y="1562100"/>
          <p14:tracePt t="185934" x="6165850" y="1562100"/>
          <p14:tracePt t="185964" x="6178550" y="1555750"/>
          <p14:tracePt t="186001" x="6172200" y="1555750"/>
          <p14:tracePt t="186010" x="6159500" y="1555750"/>
          <p14:tracePt t="186016" x="6153150" y="1555750"/>
          <p14:tracePt t="186026" x="6127750" y="1549400"/>
          <p14:tracePt t="186036" x="6096000" y="1543050"/>
          <p14:tracePt t="186052" x="6057900" y="1530350"/>
          <p14:tracePt t="186068" x="6026150" y="1511300"/>
          <p14:tracePt t="186083" x="5988050" y="1498600"/>
          <p14:tracePt t="186101" x="5911850" y="1466850"/>
          <p14:tracePt t="186128" x="5892800" y="1454150"/>
          <p14:tracePt t="186135" x="5835650" y="1435100"/>
          <p14:tracePt t="186159" x="5810250" y="1422400"/>
          <p14:tracePt t="186174" x="5791200" y="1416050"/>
          <p14:tracePt t="186184" x="5778500" y="1409700"/>
          <p14:tracePt t="186202" x="5772150" y="1409700"/>
          <p14:tracePt t="186250" x="5778500" y="1416050"/>
          <p14:tracePt t="186255" x="5791200" y="1422400"/>
          <p14:tracePt t="186261" x="5822950" y="1435100"/>
          <p14:tracePt t="186276" x="5848350" y="1441450"/>
          <p14:tracePt t="186285" x="5905500" y="1454150"/>
          <p14:tracePt t="186301" x="5975350" y="1466850"/>
          <p14:tracePt t="186316" x="6102350" y="1479550"/>
          <p14:tracePt t="186338" x="6178550" y="1485900"/>
          <p14:tracePt t="186351" x="6248400" y="1492250"/>
          <p14:tracePt t="186366" x="6311900" y="1504950"/>
          <p14:tracePt t="186383" x="6356350" y="1504950"/>
          <p14:tracePt t="186400" x="6400800" y="1511300"/>
          <p14:tracePt t="186400" x="6407150" y="1517650"/>
          <p14:tracePt t="186426" x="6413500" y="1517650"/>
          <p14:tracePt t="186436" x="6419850" y="1524000"/>
          <p14:tracePt t="186451" x="6413500" y="1530350"/>
          <p14:tracePt t="186466" x="6375400" y="1549400"/>
          <p14:tracePt t="186488" x="6337300" y="1562100"/>
          <p14:tracePt t="186501" x="6299200" y="1587500"/>
          <p14:tracePt t="186518" x="6254750" y="1612900"/>
          <p14:tracePt t="186533" x="6203950" y="1644650"/>
          <p14:tracePt t="186550" x="6127750" y="1682750"/>
          <p14:tracePt t="186572" x="6089650" y="1708150"/>
          <p14:tracePt t="186586" x="6057900" y="1720850"/>
          <p14:tracePt t="186601" x="6032500" y="1733550"/>
          <p14:tracePt t="186616" x="6013450" y="1739900"/>
          <p14:tracePt t="186637" x="6000750" y="1746250"/>
          <p14:tracePt t="186651" x="5975350" y="1752600"/>
          <p14:tracePt t="186692" x="0" y="0"/>
        </p14:tracePtLst>
        <p14:tracePtLst>
          <p14:tracePt t="187210" x="3746500" y="3644900"/>
          <p14:tracePt t="187216" x="3784600" y="3613150"/>
          <p14:tracePt t="187225" x="3822700" y="3575050"/>
          <p14:tracePt t="187225" x="3873500" y="3536950"/>
          <p14:tracePt t="187235" x="3987800" y="3448050"/>
          <p14:tracePt t="187251" x="4114800" y="3359150"/>
          <p14:tracePt t="187266" x="4260850" y="3263900"/>
          <p14:tracePt t="187283" x="4406900" y="3175000"/>
          <p14:tracePt t="187299" x="4559300" y="3079750"/>
          <p14:tracePt t="187315" x="4711700" y="2990850"/>
          <p14:tracePt t="187315" x="4787900" y="2946400"/>
          <p14:tracePt t="187336" x="4940300" y="2857500"/>
          <p14:tracePt t="187351" x="5092700" y="2762250"/>
          <p14:tracePt t="187365" x="5251450" y="2654300"/>
          <p14:tracePt t="187383" x="5480050" y="2501900"/>
          <p14:tracePt t="187402" x="5619750" y="2413000"/>
          <p14:tracePt t="187416" x="5746750" y="2330450"/>
          <p14:tracePt t="187433" x="5848350" y="2260600"/>
          <p14:tracePt t="187449" x="5930900" y="2209800"/>
          <p14:tracePt t="187465" x="6013450" y="2152650"/>
          <p14:tracePt t="187486" x="6051550" y="2127250"/>
          <p14:tracePt t="187500" x="6070600" y="2108200"/>
          <p14:tracePt t="187515" x="6083300" y="2095500"/>
          <p14:tracePt t="187515" x="6089650" y="2089150"/>
          <p14:tracePt t="187536" x="6089650" y="2082800"/>
          <p14:tracePt t="187549" x="6089650" y="2076450"/>
          <p14:tracePt t="187566" x="6076950" y="2070100"/>
          <p14:tracePt t="187582" x="6057900" y="2063750"/>
          <p14:tracePt t="187600" x="6026150" y="2070100"/>
          <p14:tracePt t="187616" x="5975350" y="2070100"/>
          <p14:tracePt t="187616" x="5956300" y="2070100"/>
          <p14:tracePt t="187645" x="5943600" y="2063750"/>
          <p14:tracePt t="187652" x="5911850" y="2063750"/>
          <p14:tracePt t="187667" x="5873750" y="2057400"/>
          <p14:tracePt t="187691" x="5854700" y="2051050"/>
          <p14:tracePt t="187704" x="5842000" y="2044700"/>
          <p14:tracePt t="187718" x="5835650" y="2044700"/>
          <p14:tracePt t="187751" x="5842000" y="2038350"/>
          <p14:tracePt t="187757" x="5848350" y="2038350"/>
          <p14:tracePt t="187766" x="5918200" y="2025650"/>
          <p14:tracePt t="187796" x="5969000" y="2019300"/>
          <p14:tracePt t="187809" x="5994400" y="2012950"/>
          <p14:tracePt t="187818" x="6057900" y="2006600"/>
          <p14:tracePt t="187833" x="6159500" y="1993900"/>
          <p14:tracePt t="187853" x="6223000" y="1981200"/>
          <p14:tracePt t="187868" x="6286500" y="1968500"/>
          <p14:tracePt t="187884" x="6337300" y="1955800"/>
          <p14:tracePt t="187901" x="6381750" y="1943100"/>
          <p14:tracePt t="187917" x="6413500" y="1936750"/>
          <p14:tracePt t="187917" x="6419850" y="1930400"/>
          <p14:tracePt t="187946" x="6426200" y="1930400"/>
          <p14:tracePt t="187976" x="6419850" y="1936750"/>
          <p14:tracePt t="187983" x="6413500" y="1936750"/>
          <p14:tracePt t="187992" x="6388100" y="1949450"/>
          <p14:tracePt t="188003" x="6356350" y="1974850"/>
          <p14:tracePt t="188018" x="6318250" y="2012950"/>
          <p14:tracePt t="188033" x="6280150" y="2051050"/>
          <p14:tracePt t="188050" x="6229350" y="2101850"/>
          <p14:tracePt t="188067" x="6153150" y="2178050"/>
          <p14:tracePt t="188067" x="6127750" y="2203450"/>
          <p14:tracePt t="188097" x="6083300" y="2247900"/>
          <p14:tracePt t="188109" x="6064250" y="2266950"/>
          <p14:tracePt t="188118" x="6032500" y="2292350"/>
          <p14:tracePt t="188118" x="6026150" y="2305050"/>
          <p14:tracePt t="188139" x="6007100" y="2324100"/>
          <p14:tracePt t="188155" x="5994400" y="2336800"/>
          <p14:tracePt t="188169" x="5988050" y="2336800"/>
          <p14:tracePt t="188207" x="0" y="0"/>
        </p14:tracePtLst>
        <p14:tracePtLst>
          <p14:tracePt t="195595" x="139700" y="5575300"/>
          <p14:tracePt t="195599" x="127000" y="5556250"/>
          <p14:tracePt t="195607" x="114300" y="5537200"/>
          <p14:tracePt t="195613" x="101600" y="5492750"/>
          <p14:tracePt t="195629" x="88900" y="5448300"/>
          <p14:tracePt t="195646" x="88900" y="5410200"/>
          <p14:tracePt t="195664" x="101600" y="5340350"/>
          <p14:tracePt t="195664" x="107950" y="5314950"/>
          <p14:tracePt t="195691" x="120650" y="5289550"/>
          <p14:tracePt t="195700" x="152400" y="5238750"/>
          <p14:tracePt t="195730" x="165100" y="5213350"/>
          <p14:tracePt t="195736" x="222250" y="5156200"/>
          <p14:tracePt t="195751" x="266700" y="5118100"/>
          <p14:tracePt t="195767" x="311150" y="5092700"/>
          <p14:tracePt t="195781" x="355600" y="5086350"/>
          <p14:tracePt t="195798" x="406400" y="5086350"/>
          <p14:tracePt t="195814" x="469900" y="5118100"/>
          <p14:tracePt t="195814" x="495300" y="5137150"/>
          <p14:tracePt t="195842" x="514350" y="5156200"/>
          <p14:tracePt t="195849" x="558800" y="5200650"/>
          <p14:tracePt t="195865" x="609600" y="5289550"/>
          <p14:tracePt t="195886" x="628650" y="5353050"/>
          <p14:tracePt t="195901" x="635000" y="5403850"/>
          <p14:tracePt t="195915" x="628650" y="5448300"/>
          <p14:tracePt t="195931" x="615950" y="5473700"/>
          <p14:tracePt t="195948" x="590550" y="5492750"/>
          <p14:tracePt t="195964" x="533400" y="5505450"/>
          <p14:tracePt t="195964" x="508000" y="5505450"/>
          <p14:tracePt t="195991" x="476250" y="5505450"/>
          <p14:tracePt t="196006" x="463550" y="5499100"/>
          <p14:tracePt t="196006" x="457200" y="5499100"/>
          <p14:tracePt t="196023" x="450850" y="5499100"/>
          <p14:tracePt t="196023" x="444500" y="5499100"/>
          <p14:tracePt t="196036" x="438150" y="5499100"/>
          <p14:tracePt t="196074" x="0" y="0"/>
        </p14:tracePtLst>
        <p14:tracePtLst>
          <p14:tracePt t="196826" x="908050" y="5638800"/>
          <p14:tracePt t="196829" x="920750" y="5638800"/>
          <p14:tracePt t="196838" x="933450" y="5638800"/>
          <p14:tracePt t="196846" x="952500" y="5645150"/>
          <p14:tracePt t="196862" x="977900" y="5645150"/>
          <p14:tracePt t="196879" x="1016000" y="5645150"/>
          <p14:tracePt t="196899" x="1041400" y="5645150"/>
          <p14:tracePt t="196913" x="1066800" y="5645150"/>
          <p14:tracePt t="196929" x="1098550" y="5645150"/>
          <p14:tracePt t="196946" x="1136650" y="5645150"/>
          <p14:tracePt t="196965" x="1168400" y="5645150"/>
          <p14:tracePt t="196979" x="1200150" y="5645150"/>
          <p14:tracePt t="196996" x="1231900" y="5645150"/>
          <p14:tracePt t="197013" x="1257300" y="5645150"/>
          <p14:tracePt t="197029" x="1289050" y="5645150"/>
          <p14:tracePt t="197046" x="1327150" y="5638800"/>
          <p14:tracePt t="197064" x="1352550" y="5638800"/>
          <p14:tracePt t="197079" x="1377950" y="5638800"/>
          <p14:tracePt t="197096" x="1416050" y="5632450"/>
          <p14:tracePt t="197114" x="1435100" y="5626100"/>
          <p14:tracePt t="197129" x="1460500" y="5626100"/>
          <p14:tracePt t="197145" x="1492250" y="5619750"/>
          <p14:tracePt t="197162" x="1524000" y="5613400"/>
          <p14:tracePt t="197179" x="1555750" y="5607050"/>
          <p14:tracePt t="197196" x="1606550" y="5594350"/>
          <p14:tracePt t="197215" x="1638300" y="5588000"/>
          <p14:tracePt t="197229" x="1663700" y="5588000"/>
          <p14:tracePt t="197246" x="1695450" y="5581650"/>
          <p14:tracePt t="197262" x="1739900" y="5575300"/>
          <p14:tracePt t="197280" x="1771650" y="5575300"/>
          <p14:tracePt t="197296" x="1797050" y="5575300"/>
          <p14:tracePt t="197312" x="1828800" y="5575300"/>
          <p14:tracePt t="197329" x="1860550" y="5575300"/>
          <p14:tracePt t="197345" x="1898650" y="5575300"/>
          <p14:tracePt t="197364" x="1930400" y="5568950"/>
          <p14:tracePt t="197379" x="1955800" y="5568950"/>
          <p14:tracePt t="197396" x="1987550" y="5568950"/>
          <p14:tracePt t="197413" x="2032000" y="5568950"/>
          <p14:tracePt t="197430" x="2057400" y="5575300"/>
          <p14:tracePt t="197445" x="2089150" y="5575300"/>
          <p14:tracePt t="197462" x="2114550" y="5575300"/>
          <p14:tracePt t="197479" x="2139950" y="5575300"/>
          <p14:tracePt t="197496" x="2184400" y="5575300"/>
          <p14:tracePt t="197514" x="2209800" y="5575300"/>
          <p14:tracePt t="197529" x="2235200" y="5575300"/>
          <p14:tracePt t="197546" x="2260600" y="5575300"/>
          <p14:tracePt t="197562" x="2305050" y="5575300"/>
          <p14:tracePt t="197580" x="2330450" y="5575300"/>
          <p14:tracePt t="197595" x="2355850" y="5575300"/>
          <p14:tracePt t="197612" x="2381250" y="5575300"/>
          <p14:tracePt t="197629" x="2406650" y="5581650"/>
          <p14:tracePt t="197645" x="2438400" y="5581650"/>
          <p14:tracePt t="197665" x="2457450" y="5581650"/>
          <p14:tracePt t="197682" x="2482850" y="5588000"/>
          <p14:tracePt t="197697" x="2514600" y="5594350"/>
          <p14:tracePt t="197719" x="2533650" y="5600700"/>
          <p14:tracePt t="197733" x="2552700" y="5600700"/>
          <p14:tracePt t="197748" x="2571750" y="5607050"/>
          <p14:tracePt t="197764" x="2590800" y="5607050"/>
          <p14:tracePt t="197780" x="2628900" y="5607050"/>
          <p14:tracePt t="197780" x="2641600" y="5607050"/>
          <p14:tracePt t="197808" x="2647950" y="5607050"/>
          <p14:tracePt t="197816" x="2673350" y="5607050"/>
          <p14:tracePt t="197831" x="2692400" y="5607050"/>
          <p14:tracePt t="197847" x="2730500" y="5607050"/>
          <p14:tracePt t="197869" x="2755900" y="5613400"/>
          <p14:tracePt t="197883" x="2787650" y="5613400"/>
          <p14:tracePt t="197899" x="2806700" y="5613400"/>
          <p14:tracePt t="197913" x="2825750" y="5613400"/>
          <p14:tracePt t="197930" x="2857500" y="5613400"/>
          <p14:tracePt t="197930" x="2870200" y="5613400"/>
          <p14:tracePt t="197958" x="2882900" y="5613400"/>
          <p14:tracePt t="197958" x="2889250" y="5613400"/>
          <p14:tracePt t="197973" x="2901950" y="5613400"/>
          <p14:tracePt t="197980" x="2927350" y="5619750"/>
          <p14:tracePt t="197980" x="2940050" y="5619750"/>
          <p14:tracePt t="198003" x="2959100" y="5619750"/>
          <p14:tracePt t="198018" x="2978150" y="5619750"/>
          <p14:tracePt t="198033" x="3003550" y="5626100"/>
          <p14:tracePt t="198049" x="3022600" y="5626100"/>
          <p14:tracePt t="198063" x="3048000" y="5626100"/>
          <p14:tracePt t="198081" x="3067050" y="5626100"/>
          <p14:tracePt t="198097" x="3111500" y="5626100"/>
          <p14:tracePt t="198125" x="3124200" y="5626100"/>
          <p14:tracePt t="198132" x="3155950" y="5626100"/>
          <p14:tracePt t="198155" x="3168650" y="5626100"/>
          <p14:tracePt t="198167" x="3187700" y="5626100"/>
          <p14:tracePt t="198181" x="3206750" y="5626100"/>
          <p14:tracePt t="198196" x="3225800" y="5626100"/>
          <p14:tracePt t="198213" x="3244850" y="5632450"/>
          <p14:tracePt t="198230" x="3257550" y="5632450"/>
          <p14:tracePt t="198246" x="3289300" y="5632450"/>
          <p14:tracePt t="198277" x="3308350" y="5632450"/>
          <p14:tracePt t="198288" x="3327400" y="5632450"/>
          <p14:tracePt t="198306" x="3333750" y="5632450"/>
          <p14:tracePt t="198313" x="3365500" y="5632450"/>
          <p14:tracePt t="198335" x="3384550" y="5632450"/>
          <p14:tracePt t="198348" x="3409950" y="5632450"/>
          <p14:tracePt t="198363" x="3429000" y="5632450"/>
          <p14:tracePt t="198380" x="3448050" y="5638800"/>
          <p14:tracePt t="198395" x="3486150" y="5638800"/>
          <p14:tracePt t="198395" x="3498850" y="5638800"/>
          <p14:tracePt t="198424" x="3511550" y="5638800"/>
          <p14:tracePt t="198432" x="3543300" y="5638800"/>
          <p14:tracePt t="198448" x="3568700" y="5638800"/>
          <p14:tracePt t="198448" x="3581400" y="5645150"/>
          <p14:tracePt t="198469" x="3606800" y="5645150"/>
          <p14:tracePt t="198485" x="3632200" y="5645150"/>
          <p14:tracePt t="198499" x="3657600" y="5645150"/>
          <p14:tracePt t="198513" x="3683000" y="5651500"/>
          <p14:tracePt t="198546" x="3733800" y="5651500"/>
          <p14:tracePt t="198561" x="3771900" y="5651500"/>
          <p14:tracePt t="198573" x="3790950" y="5651500"/>
          <p14:tracePt t="198583" x="3829050" y="5651500"/>
          <p14:tracePt t="198597" x="3860800" y="5645150"/>
          <p14:tracePt t="198613" x="3911600" y="5645150"/>
          <p14:tracePt t="198636" x="3943350" y="5645150"/>
          <p14:tracePt t="198648" x="3975100" y="5645150"/>
          <p14:tracePt t="198664" x="4006850" y="5645150"/>
          <p14:tracePt t="198680" x="4038600" y="5638800"/>
          <p14:tracePt t="198696" x="4083050" y="5638800"/>
          <p14:tracePt t="198696" x="4102100" y="5638800"/>
          <p14:tracePt t="198726" x="4133850" y="5632450"/>
          <p14:tracePt t="198738" x="4165600" y="5632450"/>
          <p14:tracePt t="198755" x="4178300" y="5626100"/>
          <p14:tracePt t="198763" x="4229100" y="5626100"/>
          <p14:tracePt t="198785" x="4260850" y="5626100"/>
          <p14:tracePt t="198798" x="4286250" y="5626100"/>
          <p14:tracePt t="198815" x="4318000" y="5619750"/>
          <p14:tracePt t="198830" x="4343400" y="5619750"/>
          <p14:tracePt t="198845" x="4387850" y="5613400"/>
          <p14:tracePt t="198845" x="4400550" y="5607050"/>
          <p14:tracePt t="198876" x="4432300" y="5607050"/>
          <p14:tracePt t="198887" x="4445000" y="5607050"/>
          <p14:tracePt t="198887" x="4464050" y="5600700"/>
          <p14:tracePt t="198905" x="4476750" y="5600700"/>
          <p14:tracePt t="198912" x="4514850" y="5600700"/>
          <p14:tracePt t="198936" x="4546600" y="5594350"/>
          <p14:tracePt t="198949" x="4572000" y="5594350"/>
          <p14:tracePt t="198965" x="4603750" y="5588000"/>
          <p14:tracePt t="198979" x="4635500" y="5588000"/>
          <p14:tracePt t="198996" x="4679950" y="5588000"/>
          <p14:tracePt t="198996" x="4692650" y="5588000"/>
          <p14:tracePt t="199024" x="4705350" y="5588000"/>
          <p14:tracePt t="199033" x="4730750" y="5588000"/>
          <p14:tracePt t="199047" x="4762500" y="5588000"/>
          <p14:tracePt t="199047" x="4781550" y="5588000"/>
          <p14:tracePt t="199071" x="4806950" y="5588000"/>
          <p14:tracePt t="199084" x="4832350" y="5588000"/>
          <p14:tracePt t="199099" x="4864100" y="5588000"/>
          <p14:tracePt t="199114" x="4889500" y="5581650"/>
          <p14:tracePt t="199129" x="4927600" y="5581650"/>
          <p14:tracePt t="199145" x="4953000" y="5581650"/>
          <p14:tracePt t="199163" x="5003800" y="5575300"/>
          <p14:tracePt t="199189" x="5016500" y="5575300"/>
          <p14:tracePt t="199189" x="5029200" y="5575300"/>
          <p14:tracePt t="199205" x="5041900" y="5575300"/>
          <p14:tracePt t="199213" x="5086350" y="5568950"/>
          <p14:tracePt t="199235" x="5118100" y="5562600"/>
          <p14:tracePt t="199248" x="5143500" y="5562600"/>
          <p14:tracePt t="199263" x="5168900" y="5562600"/>
          <p14:tracePt t="199280" x="5194300" y="5556250"/>
          <p14:tracePt t="199296" x="5219700" y="5556250"/>
          <p14:tracePt t="199313" x="5264150" y="5549900"/>
          <p14:tracePt t="199340" x="5276850" y="5543550"/>
          <p14:tracePt t="199348" x="5308600" y="5543550"/>
          <p14:tracePt t="199371" x="5321300" y="5543550"/>
          <p14:tracePt t="199379" x="5359400" y="5537200"/>
          <p14:tracePt t="199401" x="5384800" y="5537200"/>
          <p14:tracePt t="199415" x="5410200" y="5537200"/>
          <p14:tracePt t="199430" x="5429250" y="5530850"/>
          <p14:tracePt t="199446" x="5454650" y="5530850"/>
          <p14:tracePt t="199463" x="5499100" y="5530850"/>
          <p14:tracePt t="199491" x="5511800" y="5530850"/>
          <p14:tracePt t="199498" x="5530850" y="5530850"/>
          <p14:tracePt t="199514" x="5549900" y="5537200"/>
          <p14:tracePt t="199514" x="5562600" y="5537200"/>
          <p14:tracePt t="199535" x="5581650" y="5537200"/>
          <p14:tracePt t="199550" x="5594350" y="5543550"/>
          <p14:tracePt t="199564" x="5613400" y="5543550"/>
          <p14:tracePt t="199579" x="5632450" y="5543550"/>
          <p14:tracePt t="199595" x="5651500" y="5549900"/>
          <p14:tracePt t="199613" x="5676900" y="5549900"/>
          <p14:tracePt t="199613" x="5683250" y="5549900"/>
          <p14:tracePt t="199642" x="5695950" y="5556250"/>
          <p14:tracePt t="199648" x="5715000" y="5556250"/>
          <p14:tracePt t="199664" x="5734050" y="5556250"/>
          <p14:tracePt t="199679" x="5759450" y="5556250"/>
          <p14:tracePt t="199701" x="5778500" y="5556250"/>
          <p14:tracePt t="199715" x="5797550" y="5549900"/>
          <p14:tracePt t="199731" x="5816600" y="5556250"/>
          <p14:tracePt t="199746" x="5835650" y="5556250"/>
          <p14:tracePt t="199763" x="5861050" y="5556250"/>
          <p14:tracePt t="199763" x="5873750" y="5556250"/>
          <p14:tracePt t="199789" x="5880100" y="5556250"/>
          <p14:tracePt t="199798" x="5899150" y="5556250"/>
          <p14:tracePt t="199814" x="5918200" y="5556250"/>
          <p14:tracePt t="199814" x="5930900" y="5556250"/>
          <p14:tracePt t="199836" x="5949950" y="5556250"/>
          <p14:tracePt t="199851" x="5969000" y="5562600"/>
          <p14:tracePt t="199863" x="5981700" y="5562600"/>
          <p14:tracePt t="199881" x="5994400" y="5568950"/>
          <p14:tracePt t="199895" x="6007100" y="5568950"/>
          <p14:tracePt t="199913" x="6032500" y="5575300"/>
          <p14:tracePt t="199949" x="6038850" y="5575300"/>
          <p14:tracePt t="199954" x="6045200" y="5575300"/>
          <p14:tracePt t="199963" x="6057900" y="5581650"/>
          <p14:tracePt t="199963" x="6064250" y="5581650"/>
          <p14:tracePt t="199987" x="6070600" y="5581650"/>
          <p14:tracePt t="200002" x="6076950" y="5581650"/>
          <p14:tracePt t="200012" x="6089650" y="5588000"/>
          <p14:tracePt t="200033" x="6096000" y="5588000"/>
          <p14:tracePt t="200046" x="6108700" y="5588000"/>
          <p14:tracePt t="200062" x="6127750" y="5594350"/>
          <p14:tracePt t="200062" x="6134100" y="5594350"/>
          <p14:tracePt t="200092" x="6140450" y="5594350"/>
          <p14:tracePt t="200104" x="6146800" y="5594350"/>
          <p14:tracePt t="200114" x="6159500" y="5594350"/>
          <p14:tracePt t="200114" x="6172200" y="5594350"/>
          <p14:tracePt t="200137" x="6184900" y="5594350"/>
          <p14:tracePt t="200151" x="6203950" y="5588000"/>
          <p14:tracePt t="200165" x="6223000" y="5588000"/>
          <p14:tracePt t="200181" x="6242050" y="5588000"/>
          <p14:tracePt t="200196" x="6261100" y="5588000"/>
          <p14:tracePt t="200213" x="6305550" y="5581650"/>
          <p14:tracePt t="200243" x="6330950" y="5581650"/>
          <p14:tracePt t="200255" x="6343650" y="5581650"/>
          <p14:tracePt t="200264" x="6369050" y="5575300"/>
          <p14:tracePt t="200264" x="6381750" y="5575300"/>
          <p14:tracePt t="200286" x="6407150" y="5575300"/>
          <p14:tracePt t="200300" x="6426200" y="5575300"/>
          <p14:tracePt t="200314" x="6451600" y="5575300"/>
          <p14:tracePt t="200330" x="6470650" y="5575300"/>
          <p14:tracePt t="200345" x="6489700" y="5575300"/>
          <p14:tracePt t="200363" x="6508750" y="5575300"/>
          <p14:tracePt t="200378" x="6546850" y="5575300"/>
          <p14:tracePt t="200407" x="6559550" y="5575300"/>
          <p14:tracePt t="200414" x="6584950" y="5575300"/>
          <p14:tracePt t="200429" x="6623050" y="5575300"/>
          <p14:tracePt t="200452" x="6648450" y="5575300"/>
          <p14:tracePt t="200465" x="6673850" y="5575300"/>
          <p14:tracePt t="200479" x="6699250" y="5568950"/>
          <p14:tracePt t="200497" x="6724650" y="5562600"/>
          <p14:tracePt t="200512" x="6750050" y="5562600"/>
          <p14:tracePt t="200529" x="6788150" y="5556250"/>
          <p14:tracePt t="200529" x="6800850" y="5556250"/>
          <p14:tracePt t="200558" x="6813550" y="5556250"/>
          <p14:tracePt t="200565" x="6838950" y="5549900"/>
          <p14:tracePt t="200579" x="6877050" y="5549900"/>
          <p14:tracePt t="200601" x="6902450" y="5549900"/>
          <p14:tracePt t="200617" x="6927850" y="5543550"/>
          <p14:tracePt t="200629" x="6953250" y="5543550"/>
          <p14:tracePt t="200646" x="6978650" y="5543550"/>
          <p14:tracePt t="200663" x="6997700" y="5543550"/>
          <p14:tracePt t="200679" x="7042150" y="5543550"/>
          <p14:tracePt t="200708" x="7061200" y="5537200"/>
          <p14:tracePt t="200721" x="7073900" y="5537200"/>
          <p14:tracePt t="200729" x="7112000" y="5537200"/>
          <p14:tracePt t="200751" x="7137400" y="5530850"/>
          <p14:tracePt t="200767" x="7169150" y="5530850"/>
          <p14:tracePt t="200780" x="7194550" y="5524500"/>
          <p14:tracePt t="200795" x="7226300" y="5524500"/>
          <p14:tracePt t="200813" x="7264400" y="5524500"/>
          <p14:tracePt t="200813" x="7277100" y="5524500"/>
          <p14:tracePt t="200842" x="7302500" y="5518150"/>
          <p14:tracePt t="200854" x="7315200" y="5518150"/>
          <p14:tracePt t="200863" x="7346950" y="5518150"/>
          <p14:tracePt t="200880" x="7378700" y="5511800"/>
          <p14:tracePt t="200895" x="7423150" y="5511800"/>
          <p14:tracePt t="200916" x="7448550" y="5511800"/>
          <p14:tracePt t="200930" x="7480300" y="5511800"/>
          <p14:tracePt t="200945" x="7512050" y="5518150"/>
          <p14:tracePt t="200962" x="7543800" y="5518150"/>
          <p14:tracePt t="200979" x="7588250" y="5518150"/>
          <p14:tracePt t="200979" x="7600950" y="5524500"/>
          <p14:tracePt t="201008" x="7632700" y="5524500"/>
          <p14:tracePt t="201021" x="7645400" y="5524500"/>
          <p14:tracePt t="201030" x="7670800" y="5530850"/>
          <p14:tracePt t="201045" x="7708900" y="5537200"/>
          <p14:tracePt t="201067" x="7727950" y="5537200"/>
          <p14:tracePt t="201082" x="7753350" y="5543550"/>
          <p14:tracePt t="201095" x="7772400" y="5543550"/>
          <p14:tracePt t="201113" x="7791450" y="5543550"/>
          <p14:tracePt t="201129" x="7823200" y="5549900"/>
          <p14:tracePt t="201129" x="7835900" y="5549900"/>
          <p14:tracePt t="201157" x="7842250" y="5549900"/>
          <p14:tracePt t="201165" x="7861300" y="5549900"/>
          <p14:tracePt t="201179" x="7880350" y="5549900"/>
          <p14:tracePt t="201195" x="7905750" y="5549900"/>
          <p14:tracePt t="201216" x="7918450" y="5549900"/>
          <p14:tracePt t="201231" x="7924800" y="5549900"/>
          <p14:tracePt t="201246" x="7937500" y="5549900"/>
          <p14:tracePt t="201262" x="7950200" y="5549900"/>
          <p14:tracePt t="201279" x="7956550" y="5543550"/>
          <p14:tracePt t="201296" x="7962900" y="5543550"/>
          <p14:tracePt t="201344" x="0" y="0"/>
        </p14:tracePtLst>
        <p14:tracePtLst>
          <p14:tracePt t="206983" x="1301750" y="5911850"/>
          <p14:tracePt t="206989" x="1314450" y="5911850"/>
          <p14:tracePt t="206992" x="1327150" y="5911850"/>
          <p14:tracePt t="207003" x="1339850" y="5911850"/>
          <p14:tracePt t="207009" x="1371600" y="5911850"/>
          <p14:tracePt t="207026" x="1409700" y="5911850"/>
          <p14:tracePt t="207042" x="1441450" y="5905500"/>
          <p14:tracePt t="207059" x="1504950" y="5899150"/>
          <p14:tracePt t="207079" x="1543050" y="5892800"/>
          <p14:tracePt t="207093" x="1574800" y="5892800"/>
          <p14:tracePt t="207109" x="1606550" y="5886450"/>
          <p14:tracePt t="207126" x="1657350" y="5892800"/>
          <p14:tracePt t="207145" x="1689100" y="5899150"/>
          <p14:tracePt t="207159" x="1720850" y="5905500"/>
          <p14:tracePt t="207176" x="1746250" y="5905500"/>
          <p14:tracePt t="207192" x="1771650" y="5905500"/>
          <p14:tracePt t="207209" x="1809750" y="5905500"/>
          <p14:tracePt t="207229" x="1828800" y="5905500"/>
          <p14:tracePt t="207245" x="1854200" y="5905500"/>
          <p14:tracePt t="207261" x="1885950" y="5905500"/>
          <p14:tracePt t="207283" x="1905000" y="5911850"/>
          <p14:tracePt t="207296" x="1917700" y="5911850"/>
          <p14:tracePt t="207311" x="1936750" y="5911850"/>
          <p14:tracePt t="207327" x="1955800" y="5911850"/>
          <p14:tracePt t="207343" x="1968500" y="5918200"/>
          <p14:tracePt t="207343" x="1981200" y="5918200"/>
          <p14:tracePt t="207366" x="1993900" y="5918200"/>
          <p14:tracePt t="207366" x="2006600" y="5924550"/>
          <p14:tracePt t="207389" x="2012950" y="5924550"/>
          <p14:tracePt t="207396" x="2032000" y="5930900"/>
          <p14:tracePt t="207411" x="2051050" y="5937250"/>
          <p14:tracePt t="207433" x="2063750" y="5937250"/>
          <p14:tracePt t="207447" x="2076450" y="5943600"/>
          <p14:tracePt t="207461" x="2089150" y="5943600"/>
          <p14:tracePt t="207478" x="2108200" y="5943600"/>
          <p14:tracePt t="207493" x="2120900" y="5949950"/>
          <p14:tracePt t="207493" x="2133600" y="5949950"/>
          <p14:tracePt t="207493" x="2139950" y="5949950"/>
          <p14:tracePt t="207524" x="2159000" y="5956300"/>
          <p14:tracePt t="207536" x="2171700" y="5956300"/>
          <p14:tracePt t="207545" x="2190750" y="5956300"/>
          <p14:tracePt t="207560" x="2209800" y="5956300"/>
          <p14:tracePt t="207582" x="2228850" y="5956300"/>
          <p14:tracePt t="207597" x="2247900" y="5962650"/>
          <p14:tracePt t="207612" x="2266950" y="5962650"/>
          <p14:tracePt t="207628" x="2279650" y="5962650"/>
          <p14:tracePt t="207659" x="2298700" y="5962650"/>
          <p14:tracePt t="207665" x="2330450" y="5969000"/>
          <p14:tracePt t="207665" x="2336800" y="5969000"/>
          <p14:tracePt t="207688" x="2349500" y="5969000"/>
          <p14:tracePt t="207695" x="2368550" y="5969000"/>
          <p14:tracePt t="207710" x="2400300" y="5969000"/>
          <p14:tracePt t="207732" x="2419350" y="5969000"/>
          <p14:tracePt t="207747" x="2438400" y="5975350"/>
          <p14:tracePt t="207761" x="2463800" y="5969000"/>
          <p14:tracePt t="207779" x="2489200" y="5969000"/>
          <p14:tracePt t="207793" x="2508250" y="5969000"/>
          <p14:tracePt t="207810" x="2552700" y="5962650"/>
          <p14:tracePt t="207838" x="2565400" y="5962650"/>
          <p14:tracePt t="207845" x="2578100" y="5962650"/>
          <p14:tracePt t="207860" x="2609850" y="5956300"/>
          <p14:tracePt t="207884" x="2628900" y="5956300"/>
          <p14:tracePt t="207897" x="2647950" y="5956300"/>
          <p14:tracePt t="207912" x="2667000" y="5956300"/>
          <p14:tracePt t="207927" x="2679700" y="5956300"/>
          <p14:tracePt t="207943" x="2692400" y="5956300"/>
          <p14:tracePt t="207960" x="2711450" y="5956300"/>
          <p14:tracePt t="207960" x="2730500" y="5956300"/>
          <p14:tracePt t="207987" x="2743200" y="5956300"/>
          <p14:tracePt t="208005" x="2755900" y="5956300"/>
          <p14:tracePt t="208011" x="2781300" y="5956300"/>
          <p14:tracePt t="208034" x="2800350" y="5949950"/>
          <p14:tracePt t="208047" x="2819400" y="5949950"/>
          <p14:tracePt t="208061" x="2838450" y="5949950"/>
          <p14:tracePt t="208077" x="2857500" y="5949950"/>
          <p14:tracePt t="208092" x="2876550" y="5949950"/>
          <p14:tracePt t="208109" x="2895600" y="5949950"/>
          <p14:tracePt t="208127" x="2933700" y="5956300"/>
          <p14:tracePt t="208127" x="2946400" y="5956300"/>
          <p14:tracePt t="208156" x="2965450" y="5956300"/>
          <p14:tracePt t="208170" x="2978150" y="5956300"/>
          <p14:tracePt t="208176" x="3003550" y="5956300"/>
          <p14:tracePt t="208199" x="3022600" y="5956300"/>
          <p14:tracePt t="208212" x="3041650" y="5956300"/>
          <p14:tracePt t="208227" x="3054350" y="5962650"/>
          <p14:tracePt t="208243" x="3067050" y="5962650"/>
          <p14:tracePt t="208260" x="3086100" y="5962650"/>
          <p14:tracePt t="208275" x="3111500" y="5962650"/>
          <p14:tracePt t="208296" x="3124200" y="5962650"/>
          <p14:tracePt t="208310" x="3130550" y="5969000"/>
          <p14:tracePt t="208326" x="3143250" y="5969000"/>
          <p14:tracePt t="208345" x="3149600" y="5969000"/>
          <p14:tracePt t="208360" x="3155950" y="5969000"/>
          <p14:tracePt t="208377" x="3162300" y="5975350"/>
          <p14:tracePt t="208605" x="3168650" y="5975350"/>
          <p14:tracePt t="208620" x="3175000" y="5975350"/>
          <p14:tracePt t="208625" x="3181350" y="5975350"/>
          <p14:tracePt t="208654" x="0" y="0"/>
        </p14:tracePtLst>
        <p14:tracePtLst>
          <p14:tracePt t="209437" x="3549650" y="5949950"/>
          <p14:tracePt t="209442" x="3562350" y="5949950"/>
          <p14:tracePt t="209452" x="3587750" y="5943600"/>
          <p14:tracePt t="209458" x="3625850" y="5943600"/>
          <p14:tracePt t="209475" x="3670300" y="5943600"/>
          <p14:tracePt t="209492" x="3733800" y="5937250"/>
          <p14:tracePt t="209510" x="3771900" y="5937250"/>
          <p14:tracePt t="209525" x="3816350" y="5930900"/>
          <p14:tracePt t="209542" x="3854450" y="5924550"/>
          <p14:tracePt t="209542" x="3879850" y="5924550"/>
          <p14:tracePt t="209560" x="3917950" y="5918200"/>
          <p14:tracePt t="209576" x="3956050" y="5911850"/>
          <p14:tracePt t="209592" x="3987800" y="5905500"/>
          <p14:tracePt t="209609" x="4013200" y="5905500"/>
          <p14:tracePt t="209626" x="4044950" y="5905500"/>
          <p14:tracePt t="209626" x="4051300" y="5905500"/>
          <p14:tracePt t="209656" x="4057650" y="5905500"/>
          <p14:tracePt t="209669" x="4064000" y="5905500"/>
          <p14:tracePt t="209678" x="4070350" y="5905500"/>
          <p14:tracePt t="209752" x="4076700" y="5911850"/>
          <p14:tracePt t="209758" x="4083050" y="5918200"/>
          <p14:tracePt t="209797" x="0" y="0"/>
        </p14:tracePtLst>
        <p14:tracePtLst>
          <p14:tracePt t="210288" x="4324350" y="5981700"/>
          <p14:tracePt t="210322" x="4330700" y="5988050"/>
          <p14:tracePt t="210337" x="4337050" y="5988050"/>
          <p14:tracePt t="210340" x="4343400" y="5994400"/>
          <p14:tracePt t="210350" x="4349750" y="6000750"/>
          <p14:tracePt t="210358" x="4368800" y="6000750"/>
          <p14:tracePt t="210374" x="4400550" y="6007100"/>
          <p14:tracePt t="210391" x="4438650" y="6007100"/>
          <p14:tracePt t="210407" x="4508500" y="6013450"/>
          <p14:tracePt t="210427" x="4565650" y="6013450"/>
          <p14:tracePt t="210441" x="4622800" y="6019800"/>
          <p14:tracePt t="210459" x="4718050" y="6013450"/>
          <p14:tracePt t="210478" x="4787900" y="6013450"/>
          <p14:tracePt t="210492" x="4851400" y="6007100"/>
          <p14:tracePt t="210508" x="4914900" y="6007100"/>
          <p14:tracePt t="210526" x="4978400" y="6000750"/>
          <p14:tracePt t="210543" x="5067300" y="5994400"/>
          <p14:tracePt t="210543" x="5092700" y="5988050"/>
          <p14:tracePt t="210571" x="5118100" y="5988050"/>
          <p14:tracePt t="210578" x="5168900" y="5981700"/>
          <p14:tracePt t="210594" x="5219700" y="5975350"/>
          <p14:tracePt t="210609" x="5283200" y="5969000"/>
          <p14:tracePt t="210631" x="5314950" y="5962650"/>
          <p14:tracePt t="210644" x="5340350" y="5962650"/>
          <p14:tracePt t="210660" x="5365750" y="5962650"/>
          <p14:tracePt t="210676" x="5378450" y="5962650"/>
          <p14:tracePt t="210695" x="5378450" y="5969000"/>
          <p14:tracePt t="210743" x="0" y="0"/>
        </p14:tracePtLst>
        <p14:tracePtLst>
          <p14:tracePt t="211964" x="5187950" y="5943600"/>
          <p14:tracePt t="212073" x="0" y="0"/>
        </p14:tracePtLst>
        <p14:tracePtLst>
          <p14:tracePt t="221238" x="2311400" y="2152650"/>
          <p14:tracePt t="221247" x="2298700" y="2159000"/>
          <p14:tracePt t="221252" x="2286000" y="2165350"/>
          <p14:tracePt t="221255" x="2254250" y="2184400"/>
          <p14:tracePt t="221271" x="2216150" y="2197100"/>
          <p14:tracePt t="221287" x="2178050" y="2203450"/>
          <p14:tracePt t="221305" x="2133600" y="2216150"/>
          <p14:tracePt t="221321" x="2082800" y="2228850"/>
          <p14:tracePt t="221338" x="2006600" y="2235200"/>
          <p14:tracePt t="221357" x="1962150" y="2228850"/>
          <p14:tracePt t="221371" x="1911350" y="2222500"/>
          <p14:tracePt t="221387" x="1828800" y="2190750"/>
          <p14:tracePt t="221411" x="1778000" y="2159000"/>
          <p14:tracePt t="221426" x="1733550" y="2120900"/>
          <p14:tracePt t="221440" x="1682750" y="2070100"/>
          <p14:tracePt t="221457" x="1638300" y="2019300"/>
          <p14:tracePt t="221474" x="1581150" y="1924050"/>
          <p14:tracePt t="221494" x="1549400" y="1854200"/>
          <p14:tracePt t="221510" x="1530350" y="1784350"/>
          <p14:tracePt t="221510" x="1524000" y="1739900"/>
          <p14:tracePt t="221530" x="1517650" y="1701800"/>
          <p14:tracePt t="221539" x="1517650" y="1568450"/>
          <p14:tracePt t="221562" x="1517650" y="1473200"/>
          <p14:tracePt t="221575" x="1530350" y="1390650"/>
          <p14:tracePt t="221590" x="1555750" y="1308100"/>
          <p14:tracePt t="221606" x="1581150" y="1231900"/>
          <p14:tracePt t="221622" x="1644650" y="1130300"/>
          <p14:tracePt t="221622" x="1670050" y="1098550"/>
          <p14:tracePt t="221650" x="1701800" y="1066800"/>
          <p14:tracePt t="221659" x="1758950" y="1022350"/>
          <p14:tracePt t="221674" x="1873250" y="965200"/>
          <p14:tracePt t="221697" x="1955800" y="946150"/>
          <p14:tracePt t="221710" x="2032000" y="946150"/>
          <p14:tracePt t="221724" x="2114550" y="952500"/>
          <p14:tracePt t="221739" x="2190750" y="977900"/>
          <p14:tracePt t="221756" x="2266950" y="1009650"/>
          <p14:tracePt t="221756" x="2298700" y="1035050"/>
          <p14:tracePt t="221756" x="2330450" y="1060450"/>
          <p14:tracePt t="221788" x="2393950" y="1117600"/>
          <p14:tracePt t="221800" x="2425700" y="1143000"/>
          <p14:tracePt t="221808" x="2470150" y="1206500"/>
          <p14:tracePt t="221824" x="2508250" y="1276350"/>
          <p14:tracePt t="221824" x="2527300" y="1308100"/>
          <p14:tracePt t="221845" x="2546350" y="1384300"/>
          <p14:tracePt t="221861" x="2559050" y="1460500"/>
          <p14:tracePt t="221861" x="2565400" y="1504950"/>
          <p14:tracePt t="221861" x="0" y="0"/>
        </p14:tracePtLst>
        <p14:tracePtLst>
          <p14:tracePt t="222264" x="2273300" y="1739900"/>
          <p14:tracePt t="222376" x="0" y="0"/>
        </p14:tracePtLst>
        <p14:tracePtLst>
          <p14:tracePt t="222599" x="4330700" y="2133600"/>
          <p14:tracePt t="222603" x="4292600" y="2133600"/>
          <p14:tracePt t="222614" x="4216400" y="2114550"/>
          <p14:tracePt t="222625" x="4133850" y="2089150"/>
          <p14:tracePt t="222638" x="4051300" y="2051050"/>
          <p14:tracePt t="222654" x="3968750" y="2012950"/>
          <p14:tracePt t="222671" x="3892550" y="1968500"/>
          <p14:tracePt t="222687" x="3822700" y="1917700"/>
          <p14:tracePt t="222704" x="3727450" y="1828800"/>
          <p14:tracePt t="222723" x="3676650" y="1752600"/>
          <p14:tracePt t="222737" x="3644900" y="1676400"/>
          <p14:tracePt t="222754" x="3619500" y="1593850"/>
          <p14:tracePt t="222754" x="3619500" y="1549400"/>
          <p14:tracePt t="222772" x="3613150" y="1460500"/>
          <p14:tracePt t="222787" x="3625850" y="1365250"/>
          <p14:tracePt t="222804" x="3657600" y="1282700"/>
          <p14:tracePt t="222820" x="3702050" y="1193800"/>
          <p14:tracePt t="222837" x="3759200" y="1123950"/>
          <p14:tracePt t="222854" x="3867150" y="1035050"/>
          <p14:tracePt t="222872" x="3956050" y="984250"/>
          <p14:tracePt t="222887" x="4057650" y="946150"/>
          <p14:tracePt t="222904" x="4159250" y="920750"/>
          <p14:tracePt t="222920" x="4311650" y="908050"/>
          <p14:tracePt t="222937" x="4406900" y="914400"/>
          <p14:tracePt t="222954" x="4502150" y="933450"/>
          <p14:tracePt t="222970" x="4584700" y="965200"/>
          <p14:tracePt t="222987" x="4667250" y="1016000"/>
          <p14:tracePt t="223004" x="4768850" y="1130300"/>
          <p14:tracePt t="223021" x="4813300" y="1225550"/>
          <p14:tracePt t="223037" x="4851400" y="1339850"/>
          <p14:tracePt t="223054" x="4864100" y="1454150"/>
          <p14:tracePt t="223070" x="4851400" y="1625600"/>
          <p14:tracePt t="223087" x="4813300" y="1739900"/>
          <p14:tracePt t="223104" x="4762500" y="1835150"/>
          <p14:tracePt t="223120" x="4699000" y="1917700"/>
          <p14:tracePt t="223137" x="4622800" y="1981200"/>
          <p14:tracePt t="223154" x="4470400" y="2063750"/>
          <p14:tracePt t="223172" x="4362450" y="2108200"/>
          <p14:tracePt t="223187" x="4273550" y="2152650"/>
          <p14:tracePt t="223204" x="4191000" y="2190750"/>
          <p14:tracePt t="223220" x="4114800" y="2235200"/>
          <p14:tracePt t="223260" x="0" y="0"/>
        </p14:tracePtLst>
        <p14:tracePtLst>
          <p14:tracePt t="223680" x="2120900" y="4051300"/>
          <p14:tracePt t="223685" x="2082800" y="4044950"/>
          <p14:tracePt t="223687" x="1993900" y="4032250"/>
          <p14:tracePt t="223705" x="1905000" y="4013200"/>
          <p14:tracePt t="223720" x="1822450" y="3987800"/>
          <p14:tracePt t="223754" x="1758950" y="3956050"/>
          <p14:tracePt t="223758" x="1701800" y="3924300"/>
          <p14:tracePt t="223770" x="1581150" y="3829050"/>
          <p14:tracePt t="223789" x="1524000" y="3759200"/>
          <p14:tracePt t="223804" x="1479550" y="3663950"/>
          <p14:tracePt t="223820" x="1447800" y="3517900"/>
          <p14:tracePt t="223840" x="1441450" y="3409950"/>
          <p14:tracePt t="223854" x="1460500" y="3302000"/>
          <p14:tracePt t="223870" x="1492250" y="3200400"/>
          <p14:tracePt t="223886" x="1543050" y="3098800"/>
          <p14:tracePt t="223904" x="1606550" y="3009900"/>
          <p14:tracePt t="223920" x="1733550" y="2863850"/>
          <p14:tracePt t="223940" x="1835150" y="2787650"/>
          <p14:tracePt t="223954" x="1930400" y="2717800"/>
          <p14:tracePt t="223970" x="2082800" y="2654300"/>
          <p14:tracePt t="223990" x="2184400" y="2628900"/>
          <p14:tracePt t="224005" x="2292350" y="2616200"/>
          <p14:tracePt t="224021" x="2393950" y="2622550"/>
          <p14:tracePt t="224036" x="2489200" y="2641600"/>
          <p14:tracePt t="224053" x="2590800" y="2679700"/>
          <p14:tracePt t="224070" x="2717800" y="2768600"/>
          <p14:tracePt t="224088" x="2787650" y="2844800"/>
          <p14:tracePt t="224104" x="2838450" y="2933700"/>
          <p14:tracePt t="224120" x="2882900" y="3092450"/>
          <p14:tracePt t="224140" x="2895600" y="3206750"/>
          <p14:tracePt t="224154" x="2882900" y="3321050"/>
          <p14:tracePt t="224170" x="2857500" y="3435350"/>
          <p14:tracePt t="224187" x="2819400" y="3536950"/>
          <p14:tracePt t="224203" x="2768600" y="3619500"/>
          <p14:tracePt t="224220" x="2667000" y="3733800"/>
          <p14:tracePt t="224238" x="2590800" y="3810000"/>
          <p14:tracePt t="224253" x="2495550" y="3879850"/>
          <p14:tracePt t="224270" x="2336800" y="4000500"/>
          <p14:tracePt t="224290" x="2222500" y="4064000"/>
          <p14:tracePt t="224304" x="2127250" y="4114800"/>
          <p14:tracePt t="224320" x="2082800" y="4133850"/>
          <p14:tracePt t="224336" x="2038350" y="4146550"/>
          <p14:tracePt t="224354" x="1930400" y="4146550"/>
          <p14:tracePt t="224392" x="0" y="0"/>
        </p14:tracePtLst>
        <p14:tracePtLst>
          <p14:tracePt t="224881" x="4349750" y="4070350"/>
          <p14:tracePt t="224885" x="4318000" y="4076700"/>
          <p14:tracePt t="224895" x="4248150" y="4070350"/>
          <p14:tracePt t="224906" x="4171950" y="4057650"/>
          <p14:tracePt t="224920" x="4095750" y="4038600"/>
          <p14:tracePt t="224936" x="4025900" y="4006850"/>
          <p14:tracePt t="224952" x="3956050" y="3968750"/>
          <p14:tracePt t="224970" x="3892550" y="3911600"/>
          <p14:tracePt t="224970" x="3860800" y="3879850"/>
          <p14:tracePt t="224989" x="3810000" y="3816350"/>
          <p14:tracePt t="225003" x="3765550" y="3746500"/>
          <p14:tracePt t="225020" x="3727450" y="3657600"/>
          <p14:tracePt t="225037" x="3695700" y="3517900"/>
          <p14:tracePt t="225055" x="3683000" y="3422650"/>
          <p14:tracePt t="225070" x="3683000" y="3333750"/>
          <p14:tracePt t="225087" x="3689350" y="3244850"/>
          <p14:tracePt t="225104" x="3708400" y="3162300"/>
          <p14:tracePt t="225121" x="3752850" y="3041650"/>
          <p14:tracePt t="225121" x="3771900" y="2997200"/>
          <p14:tracePt t="225149" x="3797300" y="2959100"/>
          <p14:tracePt t="225156" x="3854450" y="2882900"/>
          <p14:tracePt t="225172" x="3943350" y="2787650"/>
          <p14:tracePt t="225192" x="4013200" y="2736850"/>
          <p14:tracePt t="225208" x="4089400" y="2698750"/>
          <p14:tracePt t="225223" x="4165600" y="2667000"/>
          <p14:tracePt t="225238" x="4248150" y="2647950"/>
          <p14:tracePt t="225254" x="4330700" y="2641600"/>
          <p14:tracePt t="225271" x="4483100" y="2660650"/>
          <p14:tracePt t="225300" x="4514850" y="2673350"/>
          <p14:tracePt t="225306" x="4584700" y="2711450"/>
          <p14:tracePt t="225321" x="4654550" y="2768600"/>
          <p14:tracePt t="225338" x="4692650" y="2800350"/>
          <p14:tracePt t="225358" x="4781550" y="2927350"/>
          <p14:tracePt t="225373" x="4851400" y="3022600"/>
          <p14:tracePt t="225388" x="4895850" y="3117850"/>
          <p14:tracePt t="225404" x="4933950" y="3219450"/>
          <p14:tracePt t="225421" x="4953000" y="3352800"/>
          <p14:tracePt t="225421" x="4953000" y="3397250"/>
          <p14:tracePt t="225449" x="4940300" y="3486150"/>
          <p14:tracePt t="225463" x="4927600" y="3530600"/>
          <p14:tracePt t="225472" x="4851400" y="3670300"/>
          <p14:tracePt t="225493" x="4781550" y="3765550"/>
          <p14:tracePt t="225508" x="4692650" y="3854450"/>
          <p14:tracePt t="225522" x="4597400" y="3937000"/>
          <p14:tracePt t="225539" x="4502150" y="4006850"/>
          <p14:tracePt t="225554" x="4413250" y="4064000"/>
          <p14:tracePt t="225571" x="4318000" y="4102100"/>
          <p14:tracePt t="225571" x="4216400" y="4114800"/>
          <p14:tracePt t="225622" x="0" y="0"/>
        </p14:tracePtLst>
        <p14:tracePtLst>
          <p14:tracePt t="234673" x="1936750" y="1631950"/>
          <p14:tracePt t="234673" x="0" y="0"/>
        </p14:tracePtLst>
        <p14:tracePtLst>
          <p14:tracePt t="235405" x="1949450" y="2279650"/>
          <p14:tracePt t="235411" x="1911350" y="2266950"/>
          <p14:tracePt t="235421" x="1866900" y="2254250"/>
          <p14:tracePt t="235424" x="1828800" y="2235200"/>
          <p14:tracePt t="235433" x="1739900" y="2190750"/>
          <p14:tracePt t="235450" x="1651000" y="2139950"/>
          <p14:tracePt t="235450" x="1612900" y="2114550"/>
          <p14:tracePt t="235470" x="1536700" y="2057400"/>
          <p14:tracePt t="235484" x="1479550" y="1993900"/>
          <p14:tracePt t="235501" x="1416050" y="1879600"/>
          <p14:tracePt t="235522" x="1397000" y="1790700"/>
          <p14:tracePt t="235537" x="1384300" y="1689100"/>
          <p14:tracePt t="235550" x="1397000" y="1581150"/>
          <p14:tracePt t="235568" x="1422400" y="1466850"/>
          <p14:tracePt t="235584" x="1466850" y="1346200"/>
          <p14:tracePt t="235600" x="1562100" y="1168400"/>
          <p14:tracePt t="235600" x="1600200" y="1117600"/>
          <p14:tracePt t="235628" x="1644650" y="1066800"/>
          <p14:tracePt t="235637" x="1727200" y="984250"/>
          <p14:tracePt t="235652" x="1816100" y="920750"/>
          <p14:tracePt t="235652" x="1860550" y="895350"/>
          <p14:tracePt t="235673" x="1955800" y="863600"/>
          <p14:tracePt t="235689" x="2044700" y="844550"/>
          <p14:tracePt t="235702" x="2139950" y="844550"/>
          <p14:tracePt t="235718" x="2235200" y="869950"/>
          <p14:tracePt t="235734" x="2324100" y="908050"/>
          <p14:tracePt t="235751" x="2444750" y="996950"/>
          <p14:tracePt t="235751" x="2482850" y="1035050"/>
          <p14:tracePt t="235778" x="2514600" y="1073150"/>
          <p14:tracePt t="235786" x="2584450" y="1162050"/>
          <p14:tracePt t="235801" x="2635250" y="1263650"/>
          <p14:tracePt t="235801" x="2660650" y="1314450"/>
          <p14:tracePt t="235823" x="2692400" y="1422400"/>
          <p14:tracePt t="235838" x="2698750" y="1530350"/>
          <p14:tracePt t="235852" x="2692400" y="1625600"/>
          <p14:tracePt t="235868" x="2673350" y="1708150"/>
          <p14:tracePt t="235883" x="2641600" y="1790700"/>
          <p14:tracePt t="235901" x="2571750" y="1885950"/>
          <p14:tracePt t="235901" x="2546350" y="1911350"/>
          <p14:tracePt t="235928" x="2520950" y="1936750"/>
          <p14:tracePt t="235936" x="2457450" y="1974850"/>
          <p14:tracePt t="235951" x="2381250" y="2012950"/>
          <p14:tracePt t="235951" x="2343150" y="2032000"/>
          <p14:tracePt t="235972" x="2247900" y="2063750"/>
          <p14:tracePt t="235987" x="2159000" y="2101850"/>
          <p14:tracePt t="236001" x="2082800" y="2139950"/>
          <p14:tracePt t="236017" x="2038350" y="2159000"/>
          <p14:tracePt t="236033" x="2006600" y="2178050"/>
          <p14:tracePt t="236049" x="1987550" y="2190750"/>
          <p14:tracePt t="236087" x="0" y="0"/>
        </p14:tracePtLst>
        <p14:tracePtLst>
          <p14:tracePt t="236528" x="4394200" y="2197100"/>
          <p14:tracePt t="236546" x="4362450" y="2190750"/>
          <p14:tracePt t="236562" x="4305300" y="2171700"/>
          <p14:tracePt t="236567" x="4254500" y="2152650"/>
          <p14:tracePt t="236569" x="4203700" y="2133600"/>
          <p14:tracePt t="236569" x="4165600" y="2114550"/>
          <p14:tracePt t="236585" x="4076700" y="2063750"/>
          <p14:tracePt t="236600" x="4000500" y="2000250"/>
          <p14:tracePt t="236615" x="3924300" y="1930400"/>
          <p14:tracePt t="236633" x="3867150" y="1860550"/>
          <p14:tracePt t="236650" x="3816350" y="1790700"/>
          <p14:tracePt t="236667" x="3759200" y="1682750"/>
          <p14:tracePt t="236688" x="3740150" y="1606550"/>
          <p14:tracePt t="236688" x="3727450" y="1574800"/>
          <p14:tracePt t="236710" x="3727450" y="1536700"/>
          <p14:tracePt t="236710" x="3721100" y="1498600"/>
          <p14:tracePt t="236724" x="3721100" y="1460500"/>
          <p14:tracePt t="236733" x="3746500" y="1339850"/>
          <p14:tracePt t="236755" x="3778250" y="1263650"/>
          <p14:tracePt t="236768" x="3829050" y="1187450"/>
          <p14:tracePt t="236784" x="3886200" y="1130300"/>
          <p14:tracePt t="236801" x="3949700" y="1079500"/>
          <p14:tracePt t="236817" x="4064000" y="1022350"/>
          <p14:tracePt t="236817" x="4102100" y="1009650"/>
          <p14:tracePt t="236844" x="4146550" y="996950"/>
          <p14:tracePt t="236852" x="4235450" y="984250"/>
          <p14:tracePt t="236852" x="4273550" y="984250"/>
          <p14:tracePt t="236874" x="4362450" y="984250"/>
          <p14:tracePt t="236889" x="4445000" y="1003300"/>
          <p14:tracePt t="236905" x="4521200" y="1035050"/>
          <p14:tracePt t="236919" x="4591050" y="1085850"/>
          <p14:tracePt t="236933" x="4641850" y="1155700"/>
          <p14:tracePt t="236949" x="4686300" y="1238250"/>
          <p14:tracePt t="236967" x="4724400" y="1435100"/>
          <p14:tracePt t="236994" x="4724400" y="1485900"/>
          <p14:tracePt t="237002" x="4711700" y="1587500"/>
          <p14:tracePt t="237018" x="4686300" y="1676400"/>
          <p14:tracePt t="237033" x="4622800" y="1778000"/>
          <p14:tracePt t="237055" x="4578350" y="1841500"/>
          <p14:tracePt t="237068" x="4527550" y="1879600"/>
          <p14:tracePt t="237082" x="4470400" y="1905000"/>
          <p14:tracePt t="237100" x="4400550" y="1924050"/>
          <p14:tracePt t="237117" x="4324350" y="1936750"/>
          <p14:tracePt t="237152" x="0" y="0"/>
        </p14:tracePtLst>
        <p14:tracePtLst>
          <p14:tracePt t="237568" x="2381250" y="3937000"/>
          <p14:tracePt t="237572" x="2349500" y="3937000"/>
          <p14:tracePt t="237583" x="2317750" y="3943350"/>
          <p14:tracePt t="237587" x="2235200" y="3949700"/>
          <p14:tracePt t="237602" x="2146300" y="3949700"/>
          <p14:tracePt t="237616" x="2051050" y="3949700"/>
          <p14:tracePt t="237632" x="1949450" y="3937000"/>
          <p14:tracePt t="237648" x="1898650" y="3930650"/>
          <p14:tracePt t="237665" x="1758950" y="3879850"/>
          <p14:tracePt t="237682" x="1670050" y="3822700"/>
          <p14:tracePt t="237700" x="1593850" y="3759200"/>
          <p14:tracePt t="237716" x="1536700" y="3676650"/>
          <p14:tracePt t="237716" x="1511300" y="3632200"/>
          <p14:tracePt t="237716" x="1492250" y="3587750"/>
          <p14:tracePt t="237746" x="1466850" y="3486150"/>
          <p14:tracePt t="237759" x="1460500" y="3371850"/>
          <p14:tracePt t="237775" x="1454150" y="3314700"/>
          <p14:tracePt t="237783" x="1479550" y="3149600"/>
          <p14:tracePt t="237805" x="1524000" y="3054350"/>
          <p14:tracePt t="237820" x="1574800" y="2959100"/>
          <p14:tracePt t="237834" x="1651000" y="2876550"/>
          <p14:tracePt t="237849" x="1727200" y="2813050"/>
          <p14:tracePt t="237866" x="1828800" y="2755900"/>
          <p14:tracePt t="237883" x="1993900" y="2698750"/>
          <p14:tracePt t="237883" x="2051050" y="2686050"/>
          <p14:tracePt t="237910" x="2108200" y="2679700"/>
          <p14:tracePt t="237910" x="2165350" y="2673350"/>
          <p14:tracePt t="237926" x="2222500" y="2667000"/>
          <p14:tracePt t="237933" x="2387600" y="2679700"/>
          <p14:tracePt t="237955" x="2489200" y="2711450"/>
          <p14:tracePt t="237972" x="2584450" y="2762250"/>
          <p14:tracePt t="237983" x="2667000" y="2825750"/>
          <p14:tracePt t="238000" x="2743200" y="2908300"/>
          <p14:tracePt t="238018" x="2794000" y="3016250"/>
          <p14:tracePt t="238033" x="2838450" y="3187700"/>
          <p14:tracePt t="238033" x="2844800" y="3244850"/>
          <p14:tracePt t="238059" x="2838450" y="3359150"/>
          <p14:tracePt t="238075" x="2832100" y="3409950"/>
          <p14:tracePt t="238083" x="2768600" y="3556000"/>
          <p14:tracePt t="238105" x="2705100" y="3644900"/>
          <p14:tracePt t="238121" x="2622550" y="3721100"/>
          <p14:tracePt t="238133" x="2514600" y="3790950"/>
          <p14:tracePt t="238150" x="2400300" y="3860800"/>
          <p14:tracePt t="238166" x="2279650" y="3924300"/>
          <p14:tracePt t="238183" x="2133600" y="4000500"/>
          <p14:tracePt t="238183" x="2101850" y="4019550"/>
          <p14:tracePt t="238211" x="2070100" y="4032250"/>
          <p14:tracePt t="238219" x="2032000" y="4051300"/>
          <p14:tracePt t="238233" x="2006600" y="4051300"/>
          <p14:tracePt t="238233" x="1993900" y="4044950"/>
          <p14:tracePt t="238278" x="0" y="0"/>
        </p14:tracePtLst>
        <p14:tracePtLst>
          <p14:tracePt t="238721" x="4343400" y="3924300"/>
          <p14:tracePt t="238729" x="4318000" y="3930650"/>
          <p14:tracePt t="238731" x="4260850" y="3937000"/>
          <p14:tracePt t="238748" x="4191000" y="3930650"/>
          <p14:tracePt t="238765" x="4121150" y="3911600"/>
          <p14:tracePt t="238782" x="4051300" y="3879850"/>
          <p14:tracePt t="238798" x="3943350" y="3816350"/>
          <p14:tracePt t="238818" x="3873500" y="3759200"/>
          <p14:tracePt t="238832" x="3816350" y="3689350"/>
          <p14:tracePt t="238848" x="3746500" y="3568700"/>
          <p14:tracePt t="238867" x="3714750" y="3486150"/>
          <p14:tracePt t="238882" x="3689350" y="3403600"/>
          <p14:tracePt t="238898" x="3676650" y="3327400"/>
          <p14:tracePt t="238914" x="3670300" y="3244850"/>
          <p14:tracePt t="238932" x="3683000" y="3155950"/>
          <p14:tracePt t="238949" x="3721100" y="3028950"/>
          <p14:tracePt t="238968" x="3765550" y="2952750"/>
          <p14:tracePt t="238983" x="3822700" y="2882900"/>
          <p14:tracePt t="238998" x="3886200" y="2825750"/>
          <p14:tracePt t="239014" x="3981450" y="2768600"/>
          <p14:tracePt t="239033" x="4051300" y="2749550"/>
          <p14:tracePt t="239049" x="4127500" y="2736850"/>
          <p14:tracePt t="239065" x="4197350" y="2743200"/>
          <p14:tracePt t="239082" x="4273550" y="2762250"/>
          <p14:tracePt t="239098" x="4375150" y="2806700"/>
          <p14:tracePt t="239118" x="4451350" y="2851150"/>
          <p14:tracePt t="239132" x="4514850" y="2895600"/>
          <p14:tracePt t="239148" x="4584700" y="2959100"/>
          <p14:tracePt t="239165" x="4667250" y="3060700"/>
          <p14:tracePt t="239184" x="4711700" y="3136900"/>
          <p14:tracePt t="239198" x="4756150" y="3219450"/>
          <p14:tracePt t="239214" x="4787900" y="3302000"/>
          <p14:tracePt t="239233" x="4806950" y="3384550"/>
          <p14:tracePt t="239233" x="4806950" y="3422650"/>
          <p14:tracePt t="239233" x="4806950" y="3467100"/>
          <p14:tracePt t="239260" x="4806950" y="3505200"/>
          <p14:tracePt t="239260" x="4800600" y="3543300"/>
          <p14:tracePt t="239276" x="4781550" y="3613150"/>
          <p14:tracePt t="239292" x="4762500" y="3644900"/>
          <p14:tracePt t="239300" x="4705350" y="3733800"/>
          <p14:tracePt t="239322" x="4660900" y="3778250"/>
          <p14:tracePt t="239337" x="4610100" y="3816350"/>
          <p14:tracePt t="239351" x="4552950" y="3848100"/>
          <p14:tracePt t="239366" x="4489450" y="3879850"/>
          <p14:tracePt t="239382" x="4419600" y="3917950"/>
          <p14:tracePt t="239382" x="4375150" y="3930650"/>
          <p14:tracePt t="239382" x="4337050" y="3943350"/>
          <p14:tracePt t="239433" x="0" y="0"/>
        </p14:tracePtLst>
        <p14:tracePtLst>
          <p14:tracePt t="256679" x="6781800" y="1397000"/>
          <p14:tracePt t="256686" x="6775450" y="1390650"/>
          <p14:tracePt t="256694" x="6769100" y="1384300"/>
          <p14:tracePt t="256697" x="6762750" y="1371600"/>
          <p14:tracePt t="256709" x="6737350" y="1358900"/>
          <p14:tracePt t="256729" x="6711950" y="1352550"/>
          <p14:tracePt t="256743" x="6692900" y="1346200"/>
          <p14:tracePt t="256759" x="6661150" y="1352550"/>
          <p14:tracePt t="256776" x="6604000" y="1358900"/>
          <p14:tracePt t="256795" x="6572250" y="1371600"/>
          <p14:tracePt t="256809" x="6534150" y="1390650"/>
          <p14:tracePt t="256826" x="6489700" y="1409700"/>
          <p14:tracePt t="256842" x="6451600" y="1441450"/>
          <p14:tracePt t="256859" x="6394450" y="1498600"/>
          <p14:tracePt t="256878" x="6356350" y="1549400"/>
          <p14:tracePt t="256894" x="6311900" y="1612900"/>
          <p14:tracePt t="256909" x="6273800" y="1676400"/>
          <p14:tracePt t="256926" x="6235700" y="1765300"/>
          <p14:tracePt t="256944" x="6216650" y="1822450"/>
          <p14:tracePt t="256960" x="6203950" y="1885950"/>
          <p14:tracePt t="256976" x="6203950" y="1949450"/>
          <p14:tracePt t="256992" x="6210300" y="2006600"/>
          <p14:tracePt t="257008" x="6229350" y="2101850"/>
          <p14:tracePt t="257028" x="6248400" y="2152650"/>
          <p14:tracePt t="257045" x="6273800" y="2203450"/>
          <p14:tracePt t="257061" x="6330950" y="2260600"/>
          <p14:tracePt t="257082" x="6375400" y="2298700"/>
          <p14:tracePt t="257097" x="6426200" y="2324100"/>
          <p14:tracePt t="257112" x="6483350" y="2343150"/>
          <p14:tracePt t="257127" x="6540500" y="2355850"/>
          <p14:tracePt t="257143" x="6597650" y="2355850"/>
          <p14:tracePt t="257160" x="6686550" y="2355850"/>
          <p14:tracePt t="257180" x="6743700" y="2343150"/>
          <p14:tracePt t="257195" x="6788150" y="2324100"/>
          <p14:tracePt t="257210" x="6851650" y="2279650"/>
          <p14:tracePt t="257233" x="6889750" y="2241550"/>
          <p14:tracePt t="257245" x="6921500" y="2197100"/>
          <p14:tracePt t="257262" x="6940550" y="2152650"/>
          <p14:tracePt t="257276" x="6959600" y="2114550"/>
          <p14:tracePt t="257294" x="6959600" y="2063750"/>
          <p14:tracePt t="257294" x="6959600" y="2051050"/>
          <p14:tracePt t="257324" x="6940550" y="2019300"/>
          <p14:tracePt t="257360" x="0" y="0"/>
        </p14:tracePtLst>
        <p14:tracePtLst>
          <p14:tracePt t="258225" x="6070600" y="1339850"/>
          <p14:tracePt t="258230" x="6064250" y="1346200"/>
          <p14:tracePt t="258235" x="6057900" y="1352550"/>
          <p14:tracePt t="258244" x="6038850" y="1371600"/>
          <p14:tracePt t="258259" x="6019800" y="1397000"/>
          <p14:tracePt t="258275" x="6000750" y="1422400"/>
          <p14:tracePt t="258291" x="5981700" y="1466850"/>
          <p14:tracePt t="258310" x="5969000" y="1498600"/>
          <p14:tracePt t="258325" x="5962650" y="1530350"/>
          <p14:tracePt t="258342" x="5956300" y="1568450"/>
          <p14:tracePt t="258358" x="5956300" y="1600200"/>
          <p14:tracePt t="258376" x="5956300" y="1657350"/>
          <p14:tracePt t="258395" x="5956300" y="1701800"/>
          <p14:tracePt t="258410" x="5956300" y="1752600"/>
          <p14:tracePt t="258425" x="5962650" y="1797050"/>
          <p14:tracePt t="258442" x="5975350" y="1860550"/>
          <p14:tracePt t="258460" x="5994400" y="1898650"/>
          <p14:tracePt t="258475" x="6007100" y="1930400"/>
          <p14:tracePt t="258492" x="6026150" y="1962150"/>
          <p14:tracePt t="258508" x="6045200" y="1987550"/>
          <p14:tracePt t="258525" x="6057900" y="2012950"/>
          <p14:tracePt t="258542" x="6089650" y="2051050"/>
          <p14:tracePt t="258560" x="6115050" y="2070100"/>
          <p14:tracePt t="258575" x="6134100" y="2089150"/>
          <p14:tracePt t="258591" x="6172200" y="2101850"/>
          <p14:tracePt t="258610" x="6197600" y="2108200"/>
          <p14:tracePt t="258625" x="6216650" y="2108200"/>
          <p14:tracePt t="258642" x="6242050" y="2108200"/>
          <p14:tracePt t="258658" x="6261100" y="2108200"/>
          <p14:tracePt t="258675" x="6280150" y="2101850"/>
          <p14:tracePt t="258675" x="6292850" y="2095500"/>
          <p14:tracePt t="258705" x="6299200" y="2089150"/>
          <p14:tracePt t="258712" x="6318250" y="2076450"/>
          <p14:tracePt t="258728" x="6324600" y="2070100"/>
          <p14:tracePt t="258743" x="6343650" y="2038350"/>
          <p14:tracePt t="258764" x="6356350" y="2006600"/>
          <p14:tracePt t="258779" x="6362700" y="1974850"/>
          <p14:tracePt t="258794" x="6362700" y="1943100"/>
          <p14:tracePt t="258809" x="6369050" y="1911350"/>
          <p14:tracePt t="258826" x="6369050" y="1860550"/>
          <p14:tracePt t="258826" x="6362700" y="1841500"/>
          <p14:tracePt t="258854" x="6362700" y="1828800"/>
          <p14:tracePt t="258862" x="6362700" y="1797050"/>
          <p14:tracePt t="258878" x="6356350" y="1765300"/>
          <p14:tracePt t="258893" x="6343650" y="1714500"/>
          <p14:tracePt t="258914" x="6337300" y="1682750"/>
          <p14:tracePt t="258929" x="6324600" y="1644650"/>
          <p14:tracePt t="258945" x="6311900" y="1612900"/>
          <p14:tracePt t="258959" x="6299200" y="1587500"/>
          <p14:tracePt t="258976" x="6273800" y="1536700"/>
          <p14:tracePt t="258976" x="6267450" y="1530350"/>
          <p14:tracePt t="259004" x="6254750" y="1511300"/>
          <p14:tracePt t="259012" x="6242050" y="1485900"/>
          <p14:tracePt t="259027" x="6223000" y="1460500"/>
          <p14:tracePt t="259042" x="6191250" y="1428750"/>
          <p14:tracePt t="259064" x="6178550" y="1409700"/>
          <p14:tracePt t="259079" x="6159500" y="1397000"/>
          <p14:tracePt t="259095" x="6146800" y="1384300"/>
          <p14:tracePt t="259109" x="6127750" y="1377950"/>
          <p14:tracePt t="259127" x="6108700" y="1371600"/>
          <p14:tracePt t="259127" x="6102350" y="1371600"/>
          <p14:tracePt t="259155" x="6096000" y="1371600"/>
          <p14:tracePt t="259162" x="6083300" y="1377950"/>
          <p14:tracePt t="259177" x="6064250" y="1384300"/>
          <p14:tracePt t="259192" x="6038850" y="1403350"/>
          <p14:tracePt t="259215" x="6019800" y="1428750"/>
          <p14:tracePt t="259228" x="6007100" y="1454150"/>
          <p14:tracePt t="259244" x="5994400" y="1479550"/>
          <p14:tracePt t="259259" x="5981700" y="1511300"/>
          <p14:tracePt t="259277" x="5975350" y="1536700"/>
          <p14:tracePt t="259277" x="5975350" y="1568450"/>
          <p14:tracePt t="259306" x="5975350" y="1593850"/>
          <p14:tracePt t="259319" x="5981700" y="1606550"/>
          <p14:tracePt t="259327" x="5988050" y="1638300"/>
          <p14:tracePt t="259343" x="6000750" y="1682750"/>
          <p14:tracePt t="259365" x="6007100" y="1714500"/>
          <p14:tracePt t="259379" x="6019800" y="1746250"/>
          <p14:tracePt t="259394" x="6032500" y="1784350"/>
          <p14:tracePt t="259409" x="6045200" y="1822450"/>
          <p14:tracePt t="259426" x="6057900" y="1860550"/>
          <p14:tracePt t="259426" x="6057900" y="1873250"/>
          <p14:tracePt t="259426" x="6064250" y="1885950"/>
          <p14:tracePt t="259456" x="6076950" y="1911350"/>
          <p14:tracePt t="259468" x="6076950" y="1924050"/>
          <p14:tracePt t="259477" x="6089650" y="1943100"/>
          <p14:tracePt t="259493" x="6108700" y="1968500"/>
          <p14:tracePt t="259514" x="6121400" y="1981200"/>
          <p14:tracePt t="259529" x="6134100" y="1987550"/>
          <p14:tracePt t="259543" x="6153150" y="2000250"/>
          <p14:tracePt t="259560" x="6165850" y="2000250"/>
          <p14:tracePt t="259576" x="6178550" y="2006600"/>
          <p14:tracePt t="259592" x="6197600" y="2006600"/>
          <p14:tracePt t="259592" x="6203950" y="2006600"/>
          <p14:tracePt t="259619" x="6223000" y="2000250"/>
          <p14:tracePt t="259634" x="6229350" y="2000250"/>
          <p14:tracePt t="259634" x="6235700" y="1993900"/>
          <p14:tracePt t="259650" x="6248400" y="1974850"/>
          <p14:tracePt t="259664" x="6267450" y="1955800"/>
          <p14:tracePt t="259679" x="6286500" y="1936750"/>
          <p14:tracePt t="259693" x="6305550" y="1917700"/>
          <p14:tracePt t="259710" x="6318250" y="1892300"/>
          <p14:tracePt t="259726" x="6330950" y="1873250"/>
          <p14:tracePt t="259742" x="6343650" y="1835150"/>
          <p14:tracePt t="259742" x="6343650" y="1822450"/>
          <p14:tracePt t="259768" x="6350000" y="1816100"/>
          <p14:tracePt t="259778" x="6350000" y="1784350"/>
          <p14:tracePt t="259792" x="6350000" y="1752600"/>
          <p14:tracePt t="259809" x="6350000" y="1695450"/>
          <p14:tracePt t="259832" x="6343650" y="1663700"/>
          <p14:tracePt t="259844" x="6343650" y="1631950"/>
          <p14:tracePt t="259861" x="6337300" y="1606550"/>
          <p14:tracePt t="259875" x="6324600" y="1574800"/>
          <p14:tracePt t="259891" x="6311900" y="1536700"/>
          <p14:tracePt t="259891" x="6305550" y="1524000"/>
          <p14:tracePt t="259919" x="6299200" y="1511300"/>
          <p14:tracePt t="259929" x="6286500" y="1492250"/>
          <p14:tracePt t="259944" x="6273800" y="1466850"/>
          <p14:tracePt t="259944" x="6267450" y="1454150"/>
          <p14:tracePt t="259966" x="6248400" y="1441450"/>
          <p14:tracePt t="259981" x="6235700" y="1422400"/>
          <p14:tracePt t="259995" x="6216650" y="1409700"/>
          <p14:tracePt t="260010" x="6197600" y="1397000"/>
          <p14:tracePt t="260025" x="6172200" y="1390650"/>
          <p14:tracePt t="260042" x="6146800" y="1384300"/>
          <p14:tracePt t="260042" x="6140450" y="1384300"/>
          <p14:tracePt t="260069" x="6134100" y="1377950"/>
          <p14:tracePt t="260079" x="6115050" y="1377950"/>
          <p14:tracePt t="260093" x="6108700" y="1377950"/>
          <p14:tracePt t="260109" x="6089650" y="1390650"/>
          <p14:tracePt t="260131" x="6083300" y="1397000"/>
          <p14:tracePt t="260144" x="6076950" y="1416050"/>
          <p14:tracePt t="260160" x="6064250" y="1441450"/>
          <p14:tracePt t="260176" x="6057900" y="1466850"/>
          <p14:tracePt t="260191" x="6045200" y="1511300"/>
          <p14:tracePt t="260191" x="6038850" y="1530350"/>
          <p14:tracePt t="260220" x="6032500" y="1555750"/>
          <p14:tracePt t="260228" x="6026150" y="1593850"/>
          <p14:tracePt t="260243" x="6026150" y="1631950"/>
          <p14:tracePt t="260259" x="6032500" y="1689100"/>
          <p14:tracePt t="260281" x="6038850" y="1727200"/>
          <p14:tracePt t="260294" x="6051550" y="1758950"/>
          <p14:tracePt t="260309" x="6057900" y="1790700"/>
          <p14:tracePt t="260326" x="6070600" y="1822450"/>
          <p14:tracePt t="260342" x="6089650" y="1866900"/>
          <p14:tracePt t="260364" x="6108700" y="1892300"/>
          <p14:tracePt t="260364" x="6115050" y="1905000"/>
          <p14:tracePt t="260387" x="6127750" y="1911350"/>
          <p14:tracePt t="260393" x="6146800" y="1930400"/>
          <p14:tracePt t="260408" x="6178550" y="1949450"/>
          <p14:tracePt t="260431" x="6197600" y="1962150"/>
          <p14:tracePt t="260444" x="6210300" y="1974850"/>
          <p14:tracePt t="260460" x="6223000" y="1981200"/>
          <p14:tracePt t="260476" x="6242050" y="1987550"/>
          <p14:tracePt t="260492" x="6261100" y="1987550"/>
          <p14:tracePt t="260492" x="6267450" y="1987550"/>
          <p14:tracePt t="260519" x="6280150" y="1981200"/>
          <p14:tracePt t="260529" x="6292850" y="1974850"/>
          <p14:tracePt t="260543" x="6311900" y="1962150"/>
          <p14:tracePt t="260559" x="6343650" y="1943100"/>
          <p14:tracePt t="260581" x="6356350" y="1917700"/>
          <p14:tracePt t="260594" x="6375400" y="1892300"/>
          <p14:tracePt t="260610" x="6388100" y="1860550"/>
          <p14:tracePt t="260625" x="6400800" y="1828800"/>
          <p14:tracePt t="260642" x="6407150" y="1803400"/>
          <p14:tracePt t="260659" x="6413500" y="1733550"/>
          <p14:tracePt t="260686" x="6413500" y="1701800"/>
          <p14:tracePt t="260701" x="6413500" y="1682750"/>
          <p14:tracePt t="260709" x="6407150" y="1638300"/>
          <p14:tracePt t="260734" x="6400800" y="1606550"/>
          <p14:tracePt t="260745" x="6394450" y="1574800"/>
          <p14:tracePt t="260760" x="6388100" y="1543050"/>
          <p14:tracePt t="260775" x="6381750" y="1524000"/>
          <p14:tracePt t="260792" x="6369050" y="1498600"/>
          <p14:tracePt t="260808" x="6343650" y="1460500"/>
          <p14:tracePt t="260836" x="6330950" y="1447800"/>
          <p14:tracePt t="260844" x="6318250" y="1435100"/>
          <p14:tracePt t="260859" x="6305550" y="1422400"/>
          <p14:tracePt t="260875" x="6286500" y="1409700"/>
          <p14:tracePt t="260896" x="6280150" y="1409700"/>
          <p14:tracePt t="260934" x="0" y="0"/>
        </p14:tracePtLst>
        <p14:tracePtLst>
          <p14:tracePt t="267330" x="6172200" y="1339850"/>
          <p14:tracePt t="267340" x="6165850" y="1339850"/>
          <p14:tracePt t="267354" x="6159500" y="1346200"/>
          <p14:tracePt t="267358" x="6153150" y="1352550"/>
          <p14:tracePt t="267365" x="6146800" y="1358900"/>
          <p14:tracePt t="267374" x="6127750" y="1377950"/>
          <p14:tracePt t="267388" x="6115050" y="1403350"/>
          <p14:tracePt t="267388" x="6108700" y="1416050"/>
          <p14:tracePt t="267408" x="6096000" y="1454150"/>
          <p14:tracePt t="267423" x="6089650" y="1492250"/>
          <p14:tracePt t="267438" x="6076950" y="1530350"/>
          <p14:tracePt t="267455" x="6070600" y="1574800"/>
          <p14:tracePt t="267472" x="6057900" y="1619250"/>
          <p14:tracePt t="267489" x="6051550" y="1663700"/>
          <p14:tracePt t="267489" x="6051550" y="1689100"/>
          <p14:tracePt t="267508" x="6051550" y="1739900"/>
          <p14:tracePt t="267524" x="6057900" y="1784350"/>
          <p14:tracePt t="267539" x="6064250" y="1835150"/>
          <p14:tracePt t="267539" x="6070600" y="1854200"/>
          <p14:tracePt t="267559" x="6076950" y="1892300"/>
          <p14:tracePt t="267573" x="6089650" y="1924050"/>
          <p14:tracePt t="267588" x="6102350" y="1955800"/>
          <p14:tracePt t="267605" x="6121400" y="1981200"/>
          <p14:tracePt t="267622" x="6134100" y="2006600"/>
          <p14:tracePt t="267638" x="6153150" y="2025650"/>
          <p14:tracePt t="267638" x="6165850" y="2038350"/>
          <p14:tracePt t="267660" x="6184900" y="2051050"/>
          <p14:tracePt t="267676" x="6197600" y="2063750"/>
          <p14:tracePt t="267691" x="6210300" y="2070100"/>
          <p14:tracePt t="267691" x="6216650" y="2076450"/>
          <p14:tracePt t="267712" x="6229350" y="2082800"/>
          <p14:tracePt t="267727" x="6235700" y="2082800"/>
          <p14:tracePt t="267741" x="6242050" y="2082800"/>
          <p14:tracePt t="267811" x="6242050" y="2076450"/>
          <p14:tracePt t="267819" x="6235700" y="2076450"/>
          <p14:tracePt t="267826" x="6235700" y="2070100"/>
          <p14:tracePt t="267832" x="6229350" y="2063750"/>
          <p14:tracePt t="267839" x="6210300" y="2044700"/>
          <p14:tracePt t="267855" x="6184900" y="2012950"/>
          <p14:tracePt t="267876" x="6159500" y="1987550"/>
          <p14:tracePt t="267890" x="6140450" y="1968500"/>
          <p14:tracePt t="267905" x="6121400" y="1936750"/>
          <p14:tracePt t="267922" x="6108700" y="1898650"/>
          <p14:tracePt t="267940" x="6089650" y="1835150"/>
          <p14:tracePt t="267940" x="6083300" y="1809750"/>
          <p14:tracePt t="267968" x="6070600" y="1758950"/>
          <p14:tracePt t="267982" x="6070600" y="1733550"/>
          <p14:tracePt t="267991" x="6070600" y="1663700"/>
          <p14:tracePt t="268012" x="6070600" y="1612900"/>
          <p14:tracePt t="268027" x="6076950" y="1568450"/>
          <p14:tracePt t="268040" x="6089650" y="1530350"/>
          <p14:tracePt t="268057" x="6102350" y="1492250"/>
          <p14:tracePt t="268073" x="6115050" y="1466850"/>
          <p14:tracePt t="268089" x="6134100" y="1428750"/>
          <p14:tracePt t="268116" x="6140450" y="1422400"/>
          <p14:tracePt t="268126" x="6146800" y="1409700"/>
          <p14:tracePt t="268141" x="6153150" y="1403350"/>
          <p14:tracePt t="268156" x="6159500" y="1397000"/>
          <p14:tracePt t="268270" x="6159500" y="1403350"/>
          <p14:tracePt t="268281" x="6153150" y="1403350"/>
          <p14:tracePt t="268301" x="6146800" y="1409700"/>
          <p14:tracePt t="268304" x="6146800" y="1416050"/>
          <p14:tracePt t="268315" x="6134100" y="1441450"/>
          <p14:tracePt t="268325" x="6115050" y="1466850"/>
          <p14:tracePt t="268339" x="6102350" y="1504950"/>
          <p14:tracePt t="268355" x="6083300" y="1549400"/>
          <p14:tracePt t="268372" x="6064250" y="1600200"/>
          <p14:tracePt t="268388" x="6045200" y="1657350"/>
          <p14:tracePt t="268405" x="6026150" y="1727200"/>
          <p14:tracePt t="268426" x="6019800" y="1771650"/>
          <p14:tracePt t="268440" x="6026150" y="1809750"/>
          <p14:tracePt t="268456" x="6051550" y="1866900"/>
          <p14:tracePt t="268477" x="6064250" y="1898650"/>
          <p14:tracePt t="268492" x="6089650" y="1924050"/>
          <p14:tracePt t="268506" x="6108700" y="1955800"/>
          <p14:tracePt t="268522" x="6134100" y="1987550"/>
          <p14:tracePt t="268539" x="6165850" y="2012950"/>
          <p14:tracePt t="268555" x="6210300" y="2044700"/>
          <p14:tracePt t="268555" x="6223000" y="2057400"/>
          <p14:tracePt t="268580" x="6235700" y="2063750"/>
          <p14:tracePt t="268591" x="6261100" y="2076450"/>
          <p14:tracePt t="268605" x="6273800" y="2082800"/>
          <p14:tracePt t="268622" x="6292850" y="2089150"/>
          <p14:tracePt t="268642" x="6299200" y="2089150"/>
          <p14:tracePt t="268676" x="6299200" y="2095500"/>
          <p14:tracePt t="268690" x="6305550" y="2095500"/>
          <p14:tracePt t="268726" x="6305550" y="2089150"/>
          <p14:tracePt t="268757" x="0" y="0"/>
        </p14:tracePtLst>
        <p14:tracePtLst>
          <p14:tracePt t="270527" x="5219700" y="1149350"/>
          <p14:tracePt t="270527" x="0" y="0"/>
        </p14:tracePtLst>
        <p14:tracePtLst>
          <p14:tracePt t="270934" x="5238750" y="1244600"/>
          <p14:tracePt t="270937" x="5219700" y="1250950"/>
          <p14:tracePt t="270947" x="5200650" y="1257300"/>
          <p14:tracePt t="270954" x="5149850" y="1263650"/>
          <p14:tracePt t="270971" x="5105400" y="1257300"/>
          <p14:tracePt t="270988" x="5041900" y="1244600"/>
          <p14:tracePt t="271007" x="5003800" y="1225550"/>
          <p14:tracePt t="271021" x="4972050" y="1200150"/>
          <p14:tracePt t="271037" x="4946650" y="1168400"/>
          <p14:tracePt t="271054" x="4933950" y="1117600"/>
          <p14:tracePt t="271072" x="4933950" y="1079500"/>
          <p14:tracePt t="271088" x="4946650" y="1047750"/>
          <p14:tracePt t="271104" x="4972050" y="1016000"/>
          <p14:tracePt t="271121" x="5010150" y="990600"/>
          <p14:tracePt t="271137" x="5092700" y="946150"/>
          <p14:tracePt t="271156" x="5162550" y="927100"/>
          <p14:tracePt t="271171" x="5232400" y="914400"/>
          <p14:tracePt t="271188" x="5295900" y="920750"/>
          <p14:tracePt t="271204" x="5372100" y="946150"/>
          <p14:tracePt t="271222" x="5397500" y="984250"/>
          <p14:tracePt t="271239" x="5403850" y="1028700"/>
          <p14:tracePt t="271256" x="5384800" y="1085850"/>
          <p14:tracePt t="271272" x="5327650" y="1174750"/>
          <p14:tracePt t="271272" x="5302250" y="1206500"/>
          <p14:tracePt t="271302" x="5257800" y="1250950"/>
          <p14:tracePt t="271314" x="5232400" y="1270000"/>
          <p14:tracePt t="271323" x="5213350" y="1289050"/>
          <p14:tracePt t="271338" x="5194300" y="1295400"/>
          <p14:tracePt t="271360" x="5181600" y="1289050"/>
          <p14:tracePt t="271399" x="0" y="0"/>
        </p14:tracePtLst>
        <p14:tracePtLst>
          <p14:tracePt t="271711" x="5308600" y="1619250"/>
          <p14:tracePt t="271769" x="5289550" y="1612900"/>
          <p14:tracePt t="271771" x="5276850" y="1606550"/>
          <p14:tracePt t="271780" x="5251450" y="1593850"/>
          <p14:tracePt t="271787" x="5219700" y="1568450"/>
          <p14:tracePt t="271804" x="5175250" y="1504950"/>
          <p14:tracePt t="271823" x="5162550" y="1454150"/>
          <p14:tracePt t="271838" x="5156200" y="1403350"/>
          <p14:tracePt t="271854" x="5156200" y="1358900"/>
          <p14:tracePt t="271871" x="5162550" y="1320800"/>
          <p14:tracePt t="271887" x="5181600" y="1282700"/>
          <p14:tracePt t="271903" x="5232400" y="1244600"/>
          <p14:tracePt t="271923" x="5276850" y="1219200"/>
          <p14:tracePt t="271937" x="5327650" y="1206500"/>
          <p14:tracePt t="271954" x="5410200" y="1193800"/>
          <p14:tracePt t="271974" x="5454650" y="1200150"/>
          <p14:tracePt t="271989" x="5492750" y="1212850"/>
          <p14:tracePt t="272004" x="5524500" y="1250950"/>
          <p14:tracePt t="272021" x="5537200" y="1308100"/>
          <p14:tracePt t="272037" x="5537200" y="1384300"/>
          <p14:tracePt t="272054" x="5492750" y="1504950"/>
          <p14:tracePt t="272072" x="5454650" y="1581150"/>
          <p14:tracePt t="272088" x="5416550" y="1638300"/>
          <p14:tracePt t="272104" x="5365750" y="1682750"/>
          <p14:tracePt t="272123" x="5340350" y="1689100"/>
          <p14:tracePt t="272138" x="5327650" y="1689100"/>
          <p14:tracePt t="272155" x="5321300" y="1682750"/>
          <p14:tracePt t="272172" x="5327650" y="1663700"/>
          <p14:tracePt t="272209" x="0" y="0"/>
        </p14:tracePtLst>
        <p14:tracePtLst>
          <p14:tracePt t="272593" x="5772150" y="1885950"/>
          <p14:tracePt t="272600" x="5759450" y="1885950"/>
          <p14:tracePt t="272608" x="5740400" y="1879600"/>
          <p14:tracePt t="272613" x="5727700" y="1873250"/>
          <p14:tracePt t="272620" x="5702300" y="1854200"/>
          <p14:tracePt t="272637" x="5683250" y="1822450"/>
          <p14:tracePt t="272654" x="5664200" y="1790700"/>
          <p14:tracePt t="272670" x="5657850" y="1733550"/>
          <p14:tracePt t="272689" x="5670550" y="1695450"/>
          <p14:tracePt t="272689" x="5683250" y="1682750"/>
          <p14:tracePt t="272710" x="5715000" y="1644650"/>
          <p14:tracePt t="272726" x="5753100" y="1612900"/>
          <p14:tracePt t="272741" x="5803900" y="1587500"/>
          <p14:tracePt t="272756" x="5854700" y="1574800"/>
          <p14:tracePt t="272771" x="5905500" y="1568450"/>
          <p14:tracePt t="272789" x="5943600" y="1574800"/>
          <p14:tracePt t="272805" x="6007100" y="1612900"/>
          <p14:tracePt t="272833" x="6013450" y="1625600"/>
          <p14:tracePt t="272840" x="6019800" y="1670050"/>
          <p14:tracePt t="272855" x="6013450" y="1714500"/>
          <p14:tracePt t="272855" x="6007100" y="1739900"/>
          <p14:tracePt t="272877" x="5981700" y="1790700"/>
          <p14:tracePt t="272892" x="5956300" y="1828800"/>
          <p14:tracePt t="272907" x="5930900" y="1860550"/>
          <p14:tracePt t="272921" x="5905500" y="1879600"/>
          <p14:tracePt t="272938" x="5886450" y="1892300"/>
          <p14:tracePt t="272955" x="5854700" y="1885950"/>
          <p14:tracePt t="272955" x="5854700" y="1879600"/>
          <p14:tracePt t="272983" x="5848350" y="1873250"/>
          <p14:tracePt t="272990" x="5848350" y="1854200"/>
          <p14:tracePt t="273005" x="5848350" y="1847850"/>
          <p14:tracePt t="273021" x="0" y="0"/>
        </p14:tracePtLst>
        <p14:tracePtLst>
          <p14:tracePt t="273395" x="6184900" y="2216150"/>
          <p14:tracePt t="273404" x="6165850" y="2216150"/>
          <p14:tracePt t="273407" x="6146800" y="2216150"/>
          <p14:tracePt t="273419" x="6127750" y="2209800"/>
          <p14:tracePt t="273423" x="6096000" y="2197100"/>
          <p14:tracePt t="273438" x="6064250" y="2165350"/>
          <p14:tracePt t="273453" x="6045200" y="2127250"/>
          <p14:tracePt t="273470" x="6026150" y="2044700"/>
          <p14:tracePt t="273490" x="6026150" y="1993900"/>
          <p14:tracePt t="273504" x="6032500" y="1943100"/>
          <p14:tracePt t="273520" x="6045200" y="1898650"/>
          <p14:tracePt t="273537" x="6070600" y="1860550"/>
          <p14:tracePt t="273553" x="6096000" y="1828800"/>
          <p14:tracePt t="273569" x="6153150" y="1809750"/>
          <p14:tracePt t="273589" x="6197600" y="1803400"/>
          <p14:tracePt t="273603" x="6235700" y="1809750"/>
          <p14:tracePt t="273620" x="6292850" y="1828800"/>
          <p14:tracePt t="273640" x="6330950" y="1854200"/>
          <p14:tracePt t="273654" x="6356350" y="1892300"/>
          <p14:tracePt t="273670" x="6375400" y="1936750"/>
          <p14:tracePt t="273687" x="6388100" y="1993900"/>
          <p14:tracePt t="273703" x="6388100" y="2051050"/>
          <p14:tracePt t="273719" x="6375400" y="2139950"/>
          <p14:tracePt t="273739" x="6337300" y="2209800"/>
          <p14:tracePt t="273762" x="6330950" y="2222500"/>
          <p14:tracePt t="273771" x="6299200" y="2254250"/>
          <p14:tracePt t="273793" x="6273800" y="2254250"/>
          <p14:tracePt t="273829" x="0" y="0"/>
        </p14:tracePtLst>
        <p14:tracePtLst>
          <p14:tracePt t="298072" x="6153150" y="3117850"/>
          <p14:tracePt t="298077" x="6127750" y="3124200"/>
          <p14:tracePt t="298090" x="6121400" y="3130550"/>
          <p14:tracePt t="298096" x="6096000" y="3130550"/>
          <p14:tracePt t="298112" x="6076950" y="3130550"/>
          <p14:tracePt t="298128" x="6051550" y="3130550"/>
          <p14:tracePt t="298144" x="6019800" y="3124200"/>
          <p14:tracePt t="298161" x="5988050" y="3117850"/>
          <p14:tracePt t="298161" x="5975350" y="3111500"/>
          <p14:tracePt t="298181" x="5943600" y="3098800"/>
          <p14:tracePt t="298196" x="5918200" y="3079750"/>
          <p14:tracePt t="298212" x="5892800" y="3060700"/>
          <p14:tracePt t="298212" x="5880100" y="3054350"/>
          <p14:tracePt t="298231" x="5854700" y="3028950"/>
          <p14:tracePt t="298245" x="5822950" y="3009900"/>
          <p14:tracePt t="298262" x="5803900" y="2984500"/>
          <p14:tracePt t="298278" x="5778500" y="2959100"/>
          <p14:tracePt t="298295" x="5746750" y="2927350"/>
          <p14:tracePt t="298312" x="5721350" y="2882900"/>
          <p14:tracePt t="298328" x="5676900" y="2819400"/>
          <p14:tracePt t="298345" x="5651500" y="2774950"/>
          <p14:tracePt t="298361" x="5638800" y="2730500"/>
          <p14:tracePt t="298378" x="5619750" y="2679700"/>
          <p14:tracePt t="298397" x="5607050" y="2641600"/>
          <p14:tracePt t="298413" x="5600700" y="2603500"/>
          <p14:tracePt t="298428" x="5594350" y="2565400"/>
          <p14:tracePt t="298446" x="5600700" y="2520950"/>
          <p14:tracePt t="298446" x="5600700" y="2501900"/>
          <p14:tracePt t="298468" x="5607050" y="2451100"/>
          <p14:tracePt t="298468" x="5613400" y="2432050"/>
          <p14:tracePt t="298490" x="5626100" y="2406650"/>
          <p14:tracePt t="298498" x="5638800" y="2368550"/>
          <p14:tracePt t="298514" x="5657850" y="2336800"/>
          <p14:tracePt t="298514" x="5664200" y="2317750"/>
          <p14:tracePt t="298535" x="5689600" y="2292350"/>
          <p14:tracePt t="298550" x="5715000" y="2266950"/>
          <p14:tracePt t="298565" x="5734050" y="2247900"/>
          <p14:tracePt t="298579" x="5772150" y="2222500"/>
          <p14:tracePt t="298596" x="5810250" y="2197100"/>
          <p14:tracePt t="298612" x="5867400" y="2165350"/>
          <p14:tracePt t="298612" x="5886450" y="2159000"/>
          <p14:tracePt t="298642" x="5930900" y="2146300"/>
          <p14:tracePt t="298654" x="5949950" y="2139950"/>
          <p14:tracePt t="298663" x="5988050" y="2133600"/>
          <p14:tracePt t="298663" x="6007100" y="2133600"/>
          <p14:tracePt t="298684" x="6038850" y="2133600"/>
          <p14:tracePt t="298702" x="6076950" y="2139950"/>
          <p14:tracePt t="298714" x="6115050" y="2146300"/>
          <p14:tracePt t="298729" x="6153150" y="2152650"/>
          <p14:tracePt t="298745" x="6184900" y="2171700"/>
          <p14:tracePt t="298763" x="6229350" y="2197100"/>
          <p14:tracePt t="298763" x="6242050" y="2203450"/>
          <p14:tracePt t="298791" x="6254750" y="2222500"/>
          <p14:tracePt t="298799" x="6280150" y="2247900"/>
          <p14:tracePt t="298813" x="6299200" y="2286000"/>
          <p14:tracePt t="298813" x="6305550" y="2305050"/>
          <p14:tracePt t="298835" x="6324600" y="2336800"/>
          <p14:tracePt t="298851" x="6337300" y="2374900"/>
          <p14:tracePt t="298864" x="6356350" y="2413000"/>
          <p14:tracePt t="298880" x="6362700" y="2451100"/>
          <p14:tracePt t="298896" x="6369050" y="2489200"/>
          <p14:tracePt t="298912" x="6381750" y="2546350"/>
          <p14:tracePt t="298912" x="6381750" y="2565400"/>
          <p14:tracePt t="298938" x="6381750" y="2590800"/>
          <p14:tracePt t="298949" x="6381750" y="2628900"/>
          <p14:tracePt t="298964" x="6381750" y="2667000"/>
          <p14:tracePt t="298979" x="6381750" y="2711450"/>
          <p14:tracePt t="299001" x="6381750" y="2736850"/>
          <p14:tracePt t="299014" x="6375400" y="2762250"/>
          <p14:tracePt t="299029" x="6362700" y="2787650"/>
          <p14:tracePt t="299045" x="6350000" y="2813050"/>
          <p14:tracePt t="299062" x="6324600" y="2844800"/>
          <p14:tracePt t="299062" x="6318250" y="2851150"/>
          <p14:tracePt t="299090" x="6305550" y="2870200"/>
          <p14:tracePt t="299105" x="6292850" y="2882900"/>
          <p14:tracePt t="299112" x="6273800" y="2901950"/>
          <p14:tracePt t="299112" x="6267450" y="2914650"/>
          <p14:tracePt t="299135" x="6248400" y="2927350"/>
          <p14:tracePt t="299151" x="6229350" y="2940050"/>
          <p14:tracePt t="299163" x="6210300" y="2952750"/>
          <p14:tracePt t="299180" x="6191250" y="2965450"/>
          <p14:tracePt t="299195" x="6172200" y="2978150"/>
          <p14:tracePt t="299212" x="6153150" y="2984500"/>
          <p14:tracePt t="299229" x="6121400" y="2990850"/>
          <p14:tracePt t="299257" x="6115050" y="2997200"/>
          <p14:tracePt t="299264" x="6089650" y="3003550"/>
          <p14:tracePt t="299287" x="6070600" y="3009900"/>
          <p14:tracePt t="299301" x="6045200" y="3016250"/>
          <p14:tracePt t="299314" x="6000750" y="3041650"/>
          <p14:tracePt t="299354"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123328" y="-306288"/>
            <a:ext cx="8697144" cy="1143000"/>
          </a:xfrm>
        </p:spPr>
        <p:txBody>
          <a:bodyPr>
            <a:normAutofit/>
          </a:bodyPr>
          <a:lstStyle/>
          <a:p>
            <a:r>
              <a:rPr lang="en-US" sz="2800" dirty="0"/>
              <a:t>Generating a Plurality of </a:t>
            </a:r>
            <a:r>
              <a:rPr lang="en-US" sz="2800" dirty="0" smtClean="0"/>
              <a:t>shared Phase Values</a:t>
            </a:r>
            <a:endParaRPr lang="en-US" sz="2800" dirty="0"/>
          </a:p>
        </p:txBody>
      </p:sp>
      <p:grpSp>
        <p:nvGrpSpPr>
          <p:cNvPr id="11" name="Group 10"/>
          <p:cNvGrpSpPr/>
          <p:nvPr/>
        </p:nvGrpSpPr>
        <p:grpSpPr>
          <a:xfrm>
            <a:off x="971600" y="476672"/>
            <a:ext cx="7050089" cy="3218848"/>
            <a:chOff x="1526645" y="836712"/>
            <a:chExt cx="7050089" cy="3218848"/>
          </a:xfrm>
        </p:grpSpPr>
        <p:pic>
          <p:nvPicPr>
            <p:cNvPr id="4" name="Picture 3"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26645" y="836712"/>
              <a:ext cx="951659" cy="1380666"/>
            </a:xfrm>
            <a:prstGeom prst="rect">
              <a:avLst/>
            </a:prstGeom>
            <a:ln>
              <a:noFill/>
            </a:ln>
          </p:spPr>
        </p:pic>
        <p:pic>
          <p:nvPicPr>
            <p:cNvPr id="5" name="Picture 4"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819779" y="836712"/>
              <a:ext cx="951659" cy="1380666"/>
            </a:xfrm>
            <a:prstGeom prst="rect">
              <a:avLst/>
            </a:prstGeom>
          </p:spPr>
        </p:pic>
        <p:pic>
          <p:nvPicPr>
            <p:cNvPr id="6" name="Picture 5" descr="wireless_transmitter_bra_01_m.png"/>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1538651" y="2602886"/>
              <a:ext cx="951659" cy="1380666"/>
            </a:xfrm>
            <a:prstGeom prst="rect">
              <a:avLst/>
            </a:prstGeom>
          </p:spPr>
        </p:pic>
        <p:pic>
          <p:nvPicPr>
            <p:cNvPr id="7" name="Picture 6" descr="wireless_transmitter_bra_01_m.png"/>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27352" y="2602886"/>
              <a:ext cx="951659" cy="1380666"/>
            </a:xfrm>
            <a:prstGeom prst="rect">
              <a:avLst/>
            </a:prstGeom>
          </p:spPr>
        </p:pic>
        <p:sp>
          <p:nvSpPr>
            <p:cNvPr id="15" name="TextBox 14"/>
            <p:cNvSpPr txBox="1"/>
            <p:nvPr/>
          </p:nvSpPr>
          <p:spPr>
            <a:xfrm>
              <a:off x="1682667" y="3695520"/>
              <a:ext cx="1017125" cy="338554"/>
            </a:xfrm>
            <a:prstGeom prst="rect">
              <a:avLst/>
            </a:prstGeom>
            <a:noFill/>
          </p:spPr>
          <p:txBody>
            <a:bodyPr wrap="none" rtlCol="0">
              <a:spAutoFit/>
            </a:bodyPr>
            <a:lstStyle/>
            <a:p>
              <a:r>
                <a:rPr lang="en-US" sz="1600" b="1" u="sng" dirty="0" smtClean="0">
                  <a:solidFill>
                    <a:prstClr val="black"/>
                  </a:solidFill>
                  <a:latin typeface="Arial"/>
                </a:rPr>
                <a:t>TX1</a:t>
              </a:r>
              <a:r>
                <a:rPr lang="en-US" sz="1600" dirty="0" smtClean="0">
                  <a:solidFill>
                    <a:prstClr val="black"/>
                  </a:solidFill>
                  <a:latin typeface="Arial"/>
                </a:rPr>
                <a:t>/RX1</a:t>
              </a:r>
              <a:endParaRPr lang="en-US" sz="1600" dirty="0">
                <a:solidFill>
                  <a:prstClr val="black"/>
                </a:solidFill>
                <a:latin typeface="Arial"/>
              </a:endParaRPr>
            </a:p>
          </p:txBody>
        </p:sp>
        <p:sp>
          <p:nvSpPr>
            <p:cNvPr id="17" name="TextBox 16"/>
            <p:cNvSpPr txBox="1"/>
            <p:nvPr/>
          </p:nvSpPr>
          <p:spPr>
            <a:xfrm>
              <a:off x="3905902" y="3717006"/>
              <a:ext cx="1017125" cy="338554"/>
            </a:xfrm>
            <a:prstGeom prst="rect">
              <a:avLst/>
            </a:prstGeom>
            <a:noFill/>
          </p:spPr>
          <p:txBody>
            <a:bodyPr wrap="none" rtlCol="0">
              <a:spAutoFit/>
            </a:bodyPr>
            <a:lstStyle/>
            <a:p>
              <a:r>
                <a:rPr lang="en-US" sz="1600" dirty="0" smtClean="0">
                  <a:solidFill>
                    <a:prstClr val="black"/>
                  </a:solidFill>
                  <a:latin typeface="Arial"/>
                </a:rPr>
                <a:t>TX2/</a:t>
              </a:r>
              <a:r>
                <a:rPr lang="en-US" sz="1600" b="1" u="sng" dirty="0" smtClean="0">
                  <a:solidFill>
                    <a:prstClr val="black"/>
                  </a:solidFill>
                  <a:latin typeface="Arial"/>
                </a:rPr>
                <a:t>RX2</a:t>
              </a:r>
              <a:endParaRPr lang="en-US" sz="1600" b="1" u="sng" dirty="0">
                <a:solidFill>
                  <a:prstClr val="black"/>
                </a:solidFill>
                <a:latin typeface="Arial"/>
              </a:endParaRPr>
            </a:p>
          </p:txBody>
        </p:sp>
        <p:cxnSp>
          <p:nvCxnSpPr>
            <p:cNvPr id="29" name="Straight Arrow Connector 28"/>
            <p:cNvCxnSpPr/>
            <p:nvPr/>
          </p:nvCxnSpPr>
          <p:spPr>
            <a:xfrm>
              <a:off x="2370317" y="1413480"/>
              <a:ext cx="1791998" cy="1809669"/>
            </a:xfrm>
            <a:prstGeom prst="straightConnector1">
              <a:avLst/>
            </a:prstGeom>
            <a:ln w="12700" cmpd="sng">
              <a:solidFill>
                <a:srgbClr val="0000FF"/>
              </a:solidFill>
              <a:prstDash val="sysDash"/>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370317" y="1344504"/>
              <a:ext cx="1791998" cy="0"/>
            </a:xfrm>
            <a:prstGeom prst="straightConnector1">
              <a:avLst/>
            </a:prstGeom>
            <a:ln w="12700" cmpd="sng">
              <a:solidFill>
                <a:srgbClr val="3366FF"/>
              </a:solidFill>
              <a:prstDash val="sysDash"/>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60206" y="1405098"/>
              <a:ext cx="1717557" cy="1748479"/>
            </a:xfrm>
            <a:prstGeom prst="straightConnector1">
              <a:avLst/>
            </a:prstGeom>
            <a:ln w="12700" cmpd="sng">
              <a:solidFill>
                <a:srgbClr val="3366FF"/>
              </a:solidFill>
              <a:prstDash val="sysDash"/>
              <a:tailEnd type="arrow" w="lg" len="lg"/>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03600" y="2708920"/>
              <a:ext cx="303203" cy="369332"/>
            </a:xfrm>
            <a:prstGeom prst="rect">
              <a:avLst/>
            </a:prstGeom>
            <a:solidFill>
              <a:schemeClr val="bg1"/>
            </a:solidFill>
          </p:spPr>
          <p:txBody>
            <a:bodyPr wrap="none" rtlCol="0">
              <a:spAutoFit/>
            </a:bodyPr>
            <a:lstStyle/>
            <a:p>
              <a:r>
                <a:rPr lang="en-US" i="1" dirty="0" smtClean="0">
                  <a:solidFill>
                    <a:prstClr val="black"/>
                  </a:solidFill>
                  <a:latin typeface="Arial"/>
                </a:rPr>
                <a:t>t</a:t>
              </a:r>
              <a:endParaRPr lang="en-US" i="1" dirty="0">
                <a:solidFill>
                  <a:prstClr val="black"/>
                </a:solidFill>
                <a:latin typeface="Arial"/>
              </a:endParaRPr>
            </a:p>
          </p:txBody>
        </p:sp>
        <p:sp>
          <p:nvSpPr>
            <p:cNvPr id="36" name="TextBox 35"/>
            <p:cNvSpPr txBox="1"/>
            <p:nvPr/>
          </p:nvSpPr>
          <p:spPr>
            <a:xfrm>
              <a:off x="3122827" y="1137073"/>
              <a:ext cx="303203" cy="369332"/>
            </a:xfrm>
            <a:prstGeom prst="rect">
              <a:avLst/>
            </a:prstGeom>
            <a:solidFill>
              <a:schemeClr val="bg1"/>
            </a:solidFill>
          </p:spPr>
          <p:txBody>
            <a:bodyPr wrap="none" rtlCol="0">
              <a:spAutoFit/>
            </a:bodyPr>
            <a:lstStyle/>
            <a:p>
              <a:r>
                <a:rPr lang="en-US" i="1" dirty="0" smtClean="0">
                  <a:solidFill>
                    <a:prstClr val="black"/>
                  </a:solidFill>
                  <a:latin typeface="Arial"/>
                </a:rPr>
                <a:t>t</a:t>
              </a:r>
              <a:endParaRPr lang="en-US" i="1" dirty="0">
                <a:solidFill>
                  <a:prstClr val="black"/>
                </a:solidFill>
                <a:latin typeface="Arial"/>
              </a:endParaRPr>
            </a:p>
          </p:txBody>
        </p:sp>
        <p:sp>
          <p:nvSpPr>
            <p:cNvPr id="50" name="TextBox 49"/>
            <p:cNvSpPr txBox="1"/>
            <p:nvPr/>
          </p:nvSpPr>
          <p:spPr>
            <a:xfrm>
              <a:off x="3698891" y="2708920"/>
              <a:ext cx="303203" cy="369332"/>
            </a:xfrm>
            <a:prstGeom prst="rect">
              <a:avLst/>
            </a:prstGeom>
            <a:solidFill>
              <a:schemeClr val="bg1"/>
            </a:solidFill>
          </p:spPr>
          <p:txBody>
            <a:bodyPr wrap="none" rtlCol="0">
              <a:spAutoFit/>
            </a:bodyPr>
            <a:lstStyle/>
            <a:p>
              <a:r>
                <a:rPr lang="en-US" i="1" dirty="0" smtClean="0">
                  <a:solidFill>
                    <a:prstClr val="black"/>
                  </a:solidFill>
                  <a:latin typeface="Arial"/>
                </a:rPr>
                <a:t>t</a:t>
              </a:r>
              <a:endParaRPr lang="en-US" i="1" dirty="0">
                <a:solidFill>
                  <a:prstClr val="black"/>
                </a:solidFill>
                <a:latin typeface="Arial"/>
              </a:endParaRPr>
            </a:p>
          </p:txBody>
        </p:sp>
        <p:sp>
          <p:nvSpPr>
            <p:cNvPr id="9" name="Rectangle 8"/>
            <p:cNvSpPr/>
            <p:nvPr/>
          </p:nvSpPr>
          <p:spPr>
            <a:xfrm>
              <a:off x="1682667" y="1031224"/>
              <a:ext cx="3240360" cy="1368152"/>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1682667" y="2687408"/>
              <a:ext cx="3240360" cy="1368152"/>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TextBox 51"/>
            <p:cNvSpPr txBox="1"/>
            <p:nvPr/>
          </p:nvSpPr>
          <p:spPr>
            <a:xfrm>
              <a:off x="1682667" y="2060822"/>
              <a:ext cx="1017125" cy="338554"/>
            </a:xfrm>
            <a:prstGeom prst="rect">
              <a:avLst/>
            </a:prstGeom>
            <a:noFill/>
          </p:spPr>
          <p:txBody>
            <a:bodyPr wrap="none" rtlCol="0">
              <a:spAutoFit/>
            </a:bodyPr>
            <a:lstStyle/>
            <a:p>
              <a:r>
                <a:rPr lang="en-US" sz="1600" b="1" u="sng" dirty="0" smtClean="0">
                  <a:solidFill>
                    <a:prstClr val="black"/>
                  </a:solidFill>
                  <a:latin typeface="Arial"/>
                </a:rPr>
                <a:t>TX1</a:t>
              </a:r>
              <a:r>
                <a:rPr lang="en-US" sz="1600" dirty="0" smtClean="0">
                  <a:solidFill>
                    <a:prstClr val="black"/>
                  </a:solidFill>
                  <a:latin typeface="Arial"/>
                </a:rPr>
                <a:t>/RX1</a:t>
              </a:r>
              <a:endParaRPr lang="en-US" sz="1600" dirty="0">
                <a:solidFill>
                  <a:prstClr val="black"/>
                </a:solidFill>
                <a:latin typeface="Arial"/>
              </a:endParaRPr>
            </a:p>
          </p:txBody>
        </p:sp>
        <p:sp>
          <p:nvSpPr>
            <p:cNvPr id="53" name="TextBox 52"/>
            <p:cNvSpPr txBox="1"/>
            <p:nvPr/>
          </p:nvSpPr>
          <p:spPr>
            <a:xfrm>
              <a:off x="3914915" y="2039336"/>
              <a:ext cx="1017125" cy="338554"/>
            </a:xfrm>
            <a:prstGeom prst="rect">
              <a:avLst/>
            </a:prstGeom>
            <a:noFill/>
          </p:spPr>
          <p:txBody>
            <a:bodyPr wrap="none" rtlCol="0">
              <a:spAutoFit/>
            </a:bodyPr>
            <a:lstStyle/>
            <a:p>
              <a:r>
                <a:rPr lang="en-US" sz="1600" dirty="0" smtClean="0">
                  <a:solidFill>
                    <a:prstClr val="black"/>
                  </a:solidFill>
                  <a:latin typeface="Arial"/>
                </a:rPr>
                <a:t>TX2/</a:t>
              </a:r>
              <a:r>
                <a:rPr lang="en-US" sz="1600" b="1" u="sng" dirty="0" smtClean="0">
                  <a:solidFill>
                    <a:prstClr val="black"/>
                  </a:solidFill>
                  <a:latin typeface="Arial"/>
                </a:rPr>
                <a:t>RX2</a:t>
              </a:r>
              <a:endParaRPr lang="en-US" sz="1600" b="1" u="sng" dirty="0">
                <a:solidFill>
                  <a:prstClr val="black"/>
                </a:solidFill>
                <a:latin typeface="Arial"/>
              </a:endParaRPr>
            </a:p>
          </p:txBody>
        </p:sp>
        <p:sp>
          <p:nvSpPr>
            <p:cNvPr id="54" name="TextBox 53"/>
            <p:cNvSpPr txBox="1"/>
            <p:nvPr/>
          </p:nvSpPr>
          <p:spPr>
            <a:xfrm>
              <a:off x="2978811" y="1484784"/>
              <a:ext cx="583513" cy="338554"/>
            </a:xfrm>
            <a:prstGeom prst="rect">
              <a:avLst/>
            </a:prstGeom>
            <a:noFill/>
          </p:spPr>
          <p:txBody>
            <a:bodyPr wrap="none" rtlCol="0">
              <a:spAutoFit/>
            </a:bodyPr>
            <a:lstStyle/>
            <a:p>
              <a:r>
                <a:rPr lang="en-US" sz="1600" b="1" dirty="0" smtClean="0">
                  <a:solidFill>
                    <a:srgbClr val="0000FF"/>
                  </a:solidFill>
                  <a:latin typeface="Arial"/>
                </a:rPr>
                <a:t>Bob</a:t>
              </a:r>
              <a:endParaRPr lang="en-US" sz="1600" b="1" dirty="0">
                <a:solidFill>
                  <a:srgbClr val="0000FF"/>
                </a:solidFill>
                <a:latin typeface="Arial"/>
              </a:endParaRPr>
            </a:p>
          </p:txBody>
        </p:sp>
        <p:sp>
          <p:nvSpPr>
            <p:cNvPr id="56" name="TextBox 55"/>
            <p:cNvSpPr txBox="1"/>
            <p:nvPr/>
          </p:nvSpPr>
          <p:spPr>
            <a:xfrm>
              <a:off x="2906803" y="3594502"/>
              <a:ext cx="675085" cy="338554"/>
            </a:xfrm>
            <a:prstGeom prst="rect">
              <a:avLst/>
            </a:prstGeom>
            <a:noFill/>
          </p:spPr>
          <p:txBody>
            <a:bodyPr wrap="none" rtlCol="0">
              <a:spAutoFit/>
            </a:bodyPr>
            <a:lstStyle/>
            <a:p>
              <a:r>
                <a:rPr lang="en-US" sz="1600" b="1" dirty="0" smtClean="0">
                  <a:solidFill>
                    <a:schemeClr val="accent6">
                      <a:lumMod val="75000"/>
                    </a:schemeClr>
                  </a:solidFill>
                  <a:latin typeface="Arial"/>
                </a:rPr>
                <a:t>Alice</a:t>
              </a:r>
              <a:endParaRPr lang="en-US" sz="1600" b="1" dirty="0">
                <a:solidFill>
                  <a:schemeClr val="accent6">
                    <a:lumMod val="75000"/>
                  </a:schemeClr>
                </a:solidFill>
                <a:latin typeface="Arial"/>
              </a:endParaRPr>
            </a:p>
          </p:txBody>
        </p:sp>
        <p:pic>
          <p:nvPicPr>
            <p:cNvPr id="61" name="Picture 60"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171339" y="836712"/>
              <a:ext cx="951659" cy="1380666"/>
            </a:xfrm>
            <a:prstGeom prst="rect">
              <a:avLst/>
            </a:prstGeom>
            <a:ln>
              <a:noFill/>
            </a:ln>
          </p:spPr>
        </p:pic>
        <p:pic>
          <p:nvPicPr>
            <p:cNvPr id="62" name="Picture 61" descr="wireless_transmitter_bra_01_m.png"/>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464473" y="836712"/>
              <a:ext cx="951659" cy="1380666"/>
            </a:xfrm>
            <a:prstGeom prst="rect">
              <a:avLst/>
            </a:prstGeom>
          </p:spPr>
        </p:pic>
        <p:pic>
          <p:nvPicPr>
            <p:cNvPr id="63" name="Picture 62" descr="wireless_transmitter_bra_01_m.png"/>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122000"/>
                      </a14:imgEffect>
                    </a14:imgLayer>
                  </a14:imgProps>
                </a:ext>
                <a:ext uri="{28A0092B-C50C-407E-A947-70E740481C1C}">
                  <a14:useLocalDpi xmlns:a14="http://schemas.microsoft.com/office/drawing/2010/main" val="0"/>
                </a:ext>
              </a:extLst>
            </a:blip>
            <a:stretch>
              <a:fillRect/>
            </a:stretch>
          </p:blipFill>
          <p:spPr>
            <a:xfrm>
              <a:off x="5183345" y="2602886"/>
              <a:ext cx="951659" cy="1380666"/>
            </a:xfrm>
            <a:prstGeom prst="rect">
              <a:avLst/>
            </a:prstGeom>
          </p:spPr>
        </p:pic>
        <p:pic>
          <p:nvPicPr>
            <p:cNvPr id="64" name="Picture 63" descr="wireless_transmitter_bra_01_m.png"/>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472046" y="2602886"/>
              <a:ext cx="951659" cy="1380666"/>
            </a:xfrm>
            <a:prstGeom prst="rect">
              <a:avLst/>
            </a:prstGeom>
          </p:spPr>
        </p:pic>
        <p:sp>
          <p:nvSpPr>
            <p:cNvPr id="65" name="TextBox 64"/>
            <p:cNvSpPr txBox="1"/>
            <p:nvPr/>
          </p:nvSpPr>
          <p:spPr>
            <a:xfrm>
              <a:off x="5327361" y="3695520"/>
              <a:ext cx="1017125" cy="338554"/>
            </a:xfrm>
            <a:prstGeom prst="rect">
              <a:avLst/>
            </a:prstGeom>
            <a:noFill/>
          </p:spPr>
          <p:txBody>
            <a:bodyPr wrap="none" rtlCol="0">
              <a:spAutoFit/>
            </a:bodyPr>
            <a:lstStyle/>
            <a:p>
              <a:r>
                <a:rPr lang="en-US" sz="1600" dirty="0" smtClean="0">
                  <a:solidFill>
                    <a:prstClr val="black"/>
                  </a:solidFill>
                  <a:latin typeface="Arial"/>
                </a:rPr>
                <a:t>TX1/</a:t>
              </a:r>
              <a:r>
                <a:rPr lang="en-US" sz="1600" b="1" u="sng" dirty="0" smtClean="0">
                  <a:solidFill>
                    <a:prstClr val="black"/>
                  </a:solidFill>
                  <a:latin typeface="Arial"/>
                </a:rPr>
                <a:t>RX1</a:t>
              </a:r>
              <a:endParaRPr lang="en-US" sz="1600" b="1" u="sng" dirty="0">
                <a:solidFill>
                  <a:prstClr val="black"/>
                </a:solidFill>
                <a:latin typeface="Arial"/>
              </a:endParaRPr>
            </a:p>
          </p:txBody>
        </p:sp>
        <p:sp>
          <p:nvSpPr>
            <p:cNvPr id="66" name="TextBox 65"/>
            <p:cNvSpPr txBox="1"/>
            <p:nvPr/>
          </p:nvSpPr>
          <p:spPr>
            <a:xfrm>
              <a:off x="7550596" y="3717006"/>
              <a:ext cx="1017125" cy="338554"/>
            </a:xfrm>
            <a:prstGeom prst="rect">
              <a:avLst/>
            </a:prstGeom>
            <a:noFill/>
          </p:spPr>
          <p:txBody>
            <a:bodyPr wrap="none" rtlCol="0">
              <a:spAutoFit/>
            </a:bodyPr>
            <a:lstStyle/>
            <a:p>
              <a:r>
                <a:rPr lang="en-US" sz="1600" b="1" u="sng" dirty="0" smtClean="0">
                  <a:solidFill>
                    <a:prstClr val="black"/>
                  </a:solidFill>
                  <a:latin typeface="Arial"/>
                </a:rPr>
                <a:t>TX2</a:t>
              </a:r>
              <a:r>
                <a:rPr lang="en-US" sz="1600" dirty="0" smtClean="0">
                  <a:solidFill>
                    <a:prstClr val="black"/>
                  </a:solidFill>
                  <a:latin typeface="Arial"/>
                </a:rPr>
                <a:t>/RX2</a:t>
              </a:r>
              <a:endParaRPr lang="en-US" sz="1600" dirty="0">
                <a:solidFill>
                  <a:prstClr val="black"/>
                </a:solidFill>
                <a:latin typeface="Arial"/>
              </a:endParaRPr>
            </a:p>
          </p:txBody>
        </p:sp>
        <p:cxnSp>
          <p:nvCxnSpPr>
            <p:cNvPr id="67" name="Straight Arrow Connector 66"/>
            <p:cNvCxnSpPr/>
            <p:nvPr/>
          </p:nvCxnSpPr>
          <p:spPr>
            <a:xfrm>
              <a:off x="6015011" y="1413480"/>
              <a:ext cx="1791998" cy="1809669"/>
            </a:xfrm>
            <a:prstGeom prst="straightConnector1">
              <a:avLst/>
            </a:prstGeom>
            <a:ln w="12700" cmpd="sng">
              <a:solidFill>
                <a:srgbClr val="0000FF"/>
              </a:solidFill>
              <a:prstDash val="sysDash"/>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056454" y="3284984"/>
              <a:ext cx="1791998" cy="0"/>
            </a:xfrm>
            <a:prstGeom prst="straightConnector1">
              <a:avLst/>
            </a:prstGeom>
            <a:ln w="12700" cmpd="sng">
              <a:solidFill>
                <a:srgbClr val="3366FF"/>
              </a:solidFill>
              <a:prstDash val="sysDash"/>
              <a:headEnd type="arrow"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6104900" y="1405098"/>
              <a:ext cx="1717557" cy="1748479"/>
            </a:xfrm>
            <a:prstGeom prst="straightConnector1">
              <a:avLst/>
            </a:prstGeom>
            <a:ln w="12700" cmpd="sng">
              <a:solidFill>
                <a:srgbClr val="3366FF"/>
              </a:solidFill>
              <a:prstDash val="sysDash"/>
              <a:headEnd type="arrow"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344486" y="1772816"/>
              <a:ext cx="566384" cy="369332"/>
            </a:xfrm>
            <a:prstGeom prst="rect">
              <a:avLst/>
            </a:prstGeom>
            <a:solidFill>
              <a:schemeClr val="bg1"/>
            </a:solidFill>
          </p:spPr>
          <p:txBody>
            <a:bodyPr wrap="none" rtlCol="0">
              <a:spAutoFit/>
            </a:bodyPr>
            <a:lstStyle/>
            <a:p>
              <a:r>
                <a:rPr lang="en-US" i="1" dirty="0">
                  <a:solidFill>
                    <a:prstClr val="black"/>
                  </a:solidFill>
                  <a:latin typeface="Arial"/>
                </a:rPr>
                <a:t>t</a:t>
              </a:r>
              <a:r>
                <a:rPr lang="en-US" i="1" dirty="0" smtClean="0">
                  <a:solidFill>
                    <a:prstClr val="black"/>
                  </a:solidFill>
                  <a:latin typeface="Arial"/>
                </a:rPr>
                <a:t>+1</a:t>
              </a:r>
              <a:endParaRPr lang="en-US" i="1" dirty="0">
                <a:solidFill>
                  <a:prstClr val="black"/>
                </a:solidFill>
                <a:latin typeface="Arial"/>
              </a:endParaRPr>
            </a:p>
          </p:txBody>
        </p:sp>
        <p:sp>
          <p:nvSpPr>
            <p:cNvPr id="71" name="TextBox 70"/>
            <p:cNvSpPr txBox="1"/>
            <p:nvPr/>
          </p:nvSpPr>
          <p:spPr>
            <a:xfrm>
              <a:off x="6669508" y="3059668"/>
              <a:ext cx="566384" cy="369332"/>
            </a:xfrm>
            <a:prstGeom prst="rect">
              <a:avLst/>
            </a:prstGeom>
            <a:solidFill>
              <a:schemeClr val="bg1"/>
            </a:solidFill>
          </p:spPr>
          <p:txBody>
            <a:bodyPr wrap="none" rtlCol="0">
              <a:spAutoFit/>
            </a:bodyPr>
            <a:lstStyle/>
            <a:p>
              <a:r>
                <a:rPr lang="en-US" i="1" dirty="0">
                  <a:solidFill>
                    <a:prstClr val="black"/>
                  </a:solidFill>
                  <a:latin typeface="Arial"/>
                </a:rPr>
                <a:t>t</a:t>
              </a:r>
              <a:r>
                <a:rPr lang="en-US" i="1" dirty="0" smtClean="0">
                  <a:solidFill>
                    <a:prstClr val="black"/>
                  </a:solidFill>
                  <a:latin typeface="Arial"/>
                </a:rPr>
                <a:t>+1</a:t>
              </a:r>
              <a:endParaRPr lang="en-US" i="1" dirty="0">
                <a:solidFill>
                  <a:prstClr val="black"/>
                </a:solidFill>
                <a:latin typeface="Arial"/>
              </a:endParaRPr>
            </a:p>
          </p:txBody>
        </p:sp>
        <p:sp>
          <p:nvSpPr>
            <p:cNvPr id="72" name="TextBox 71"/>
            <p:cNvSpPr txBox="1"/>
            <p:nvPr/>
          </p:nvSpPr>
          <p:spPr>
            <a:xfrm>
              <a:off x="7074246" y="1772816"/>
              <a:ext cx="566384" cy="369332"/>
            </a:xfrm>
            <a:prstGeom prst="rect">
              <a:avLst/>
            </a:prstGeom>
            <a:solidFill>
              <a:schemeClr val="bg1"/>
            </a:solidFill>
          </p:spPr>
          <p:txBody>
            <a:bodyPr wrap="none" rtlCol="0">
              <a:spAutoFit/>
            </a:bodyPr>
            <a:lstStyle/>
            <a:p>
              <a:r>
                <a:rPr lang="en-US" i="1" dirty="0">
                  <a:solidFill>
                    <a:prstClr val="black"/>
                  </a:solidFill>
                  <a:latin typeface="Arial"/>
                </a:rPr>
                <a:t>t</a:t>
              </a:r>
              <a:r>
                <a:rPr lang="en-US" i="1" dirty="0" smtClean="0">
                  <a:solidFill>
                    <a:prstClr val="black"/>
                  </a:solidFill>
                  <a:latin typeface="Arial"/>
                </a:rPr>
                <a:t>+1</a:t>
              </a:r>
              <a:endParaRPr lang="en-US" i="1" dirty="0">
                <a:solidFill>
                  <a:prstClr val="black"/>
                </a:solidFill>
                <a:latin typeface="Arial"/>
              </a:endParaRPr>
            </a:p>
          </p:txBody>
        </p:sp>
        <p:sp>
          <p:nvSpPr>
            <p:cNvPr id="73" name="Rectangle 72"/>
            <p:cNvSpPr/>
            <p:nvPr/>
          </p:nvSpPr>
          <p:spPr>
            <a:xfrm>
              <a:off x="5327361" y="1031224"/>
              <a:ext cx="3240360" cy="1368152"/>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5327361" y="2687408"/>
              <a:ext cx="3240360" cy="1368152"/>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TextBox 74"/>
            <p:cNvSpPr txBox="1"/>
            <p:nvPr/>
          </p:nvSpPr>
          <p:spPr>
            <a:xfrm>
              <a:off x="5327361" y="2060822"/>
              <a:ext cx="1017125" cy="338554"/>
            </a:xfrm>
            <a:prstGeom prst="rect">
              <a:avLst/>
            </a:prstGeom>
            <a:noFill/>
          </p:spPr>
          <p:txBody>
            <a:bodyPr wrap="none" rtlCol="0">
              <a:spAutoFit/>
            </a:bodyPr>
            <a:lstStyle/>
            <a:p>
              <a:r>
                <a:rPr lang="en-US" sz="1600" dirty="0" smtClean="0">
                  <a:solidFill>
                    <a:prstClr val="black"/>
                  </a:solidFill>
                  <a:latin typeface="Arial"/>
                </a:rPr>
                <a:t>TX1/</a:t>
              </a:r>
              <a:r>
                <a:rPr lang="en-US" sz="1600" b="1" u="sng" dirty="0" smtClean="0">
                  <a:solidFill>
                    <a:prstClr val="black"/>
                  </a:solidFill>
                  <a:latin typeface="Arial"/>
                </a:rPr>
                <a:t>RX1</a:t>
              </a:r>
              <a:endParaRPr lang="en-US" sz="1600" b="1" u="sng" dirty="0">
                <a:solidFill>
                  <a:prstClr val="black"/>
                </a:solidFill>
                <a:latin typeface="Arial"/>
              </a:endParaRPr>
            </a:p>
          </p:txBody>
        </p:sp>
        <p:sp>
          <p:nvSpPr>
            <p:cNvPr id="76" name="TextBox 75"/>
            <p:cNvSpPr txBox="1"/>
            <p:nvPr/>
          </p:nvSpPr>
          <p:spPr>
            <a:xfrm>
              <a:off x="7559609" y="2039336"/>
              <a:ext cx="1017125" cy="338554"/>
            </a:xfrm>
            <a:prstGeom prst="rect">
              <a:avLst/>
            </a:prstGeom>
            <a:noFill/>
          </p:spPr>
          <p:txBody>
            <a:bodyPr wrap="none" rtlCol="0">
              <a:spAutoFit/>
            </a:bodyPr>
            <a:lstStyle/>
            <a:p>
              <a:r>
                <a:rPr lang="en-US" sz="1600" b="1" u="sng" dirty="0" smtClean="0">
                  <a:solidFill>
                    <a:prstClr val="black"/>
                  </a:solidFill>
                  <a:latin typeface="Arial"/>
                </a:rPr>
                <a:t>TX2</a:t>
              </a:r>
              <a:r>
                <a:rPr lang="en-US" sz="1600" dirty="0" smtClean="0">
                  <a:solidFill>
                    <a:prstClr val="black"/>
                  </a:solidFill>
                  <a:latin typeface="Arial"/>
                </a:rPr>
                <a:t>/RX2</a:t>
              </a:r>
              <a:endParaRPr lang="en-US" sz="1600" dirty="0">
                <a:solidFill>
                  <a:prstClr val="black"/>
                </a:solidFill>
                <a:latin typeface="Arial"/>
              </a:endParaRPr>
            </a:p>
          </p:txBody>
        </p:sp>
        <p:sp>
          <p:nvSpPr>
            <p:cNvPr id="77" name="TextBox 76"/>
            <p:cNvSpPr txBox="1"/>
            <p:nvPr/>
          </p:nvSpPr>
          <p:spPr>
            <a:xfrm>
              <a:off x="6623505" y="1484784"/>
              <a:ext cx="583513" cy="338554"/>
            </a:xfrm>
            <a:prstGeom prst="rect">
              <a:avLst/>
            </a:prstGeom>
            <a:noFill/>
          </p:spPr>
          <p:txBody>
            <a:bodyPr wrap="none" rtlCol="0">
              <a:spAutoFit/>
            </a:bodyPr>
            <a:lstStyle/>
            <a:p>
              <a:r>
                <a:rPr lang="en-US" sz="1600" b="1" dirty="0" smtClean="0">
                  <a:solidFill>
                    <a:srgbClr val="0000FF"/>
                  </a:solidFill>
                  <a:latin typeface="Arial"/>
                </a:rPr>
                <a:t>Bob</a:t>
              </a:r>
              <a:endParaRPr lang="en-US" sz="1600" b="1" dirty="0">
                <a:solidFill>
                  <a:srgbClr val="0000FF"/>
                </a:solidFill>
                <a:latin typeface="Arial"/>
              </a:endParaRPr>
            </a:p>
          </p:txBody>
        </p:sp>
        <p:sp>
          <p:nvSpPr>
            <p:cNvPr id="78" name="TextBox 77"/>
            <p:cNvSpPr txBox="1"/>
            <p:nvPr/>
          </p:nvSpPr>
          <p:spPr>
            <a:xfrm>
              <a:off x="6567205" y="3573016"/>
              <a:ext cx="675085" cy="338554"/>
            </a:xfrm>
            <a:prstGeom prst="rect">
              <a:avLst/>
            </a:prstGeom>
            <a:noFill/>
          </p:spPr>
          <p:txBody>
            <a:bodyPr wrap="none" rtlCol="0">
              <a:spAutoFit/>
            </a:bodyPr>
            <a:lstStyle/>
            <a:p>
              <a:r>
                <a:rPr lang="en-US" sz="1600" b="1" dirty="0" smtClean="0">
                  <a:solidFill>
                    <a:schemeClr val="accent6">
                      <a:lumMod val="75000"/>
                    </a:schemeClr>
                  </a:solidFill>
                  <a:latin typeface="Arial"/>
                </a:rPr>
                <a:t>Alice</a:t>
              </a:r>
              <a:endParaRPr lang="en-US" sz="1600" b="1" dirty="0">
                <a:solidFill>
                  <a:schemeClr val="accent6">
                    <a:lumMod val="75000"/>
                  </a:schemeClr>
                </a:solidFill>
                <a:latin typeface="Arial"/>
              </a:endParaRPr>
            </a:p>
          </p:txBody>
        </p:sp>
      </p:grpSp>
      <p:sp>
        <p:nvSpPr>
          <p:cNvPr id="58" name="Content Placeholder 2"/>
          <p:cNvSpPr>
            <a:spLocks noGrp="1"/>
          </p:cNvSpPr>
          <p:nvPr>
            <p:ph idx="1"/>
          </p:nvPr>
        </p:nvSpPr>
        <p:spPr>
          <a:xfrm>
            <a:off x="35496" y="3789040"/>
            <a:ext cx="9001000" cy="2952328"/>
          </a:xfrm>
        </p:spPr>
        <p:txBody>
          <a:bodyPr>
            <a:normAutofit lnSpcReduction="10000"/>
          </a:bodyPr>
          <a:lstStyle/>
          <a:p>
            <a:r>
              <a:rPr lang="en-US" sz="1400" dirty="0" smtClean="0">
                <a:ea typeface="ＭＳ Ｐゴシック" pitchFamily="34" charset="-128"/>
              </a:rPr>
              <a:t>At step </a:t>
            </a:r>
            <a:r>
              <a:rPr lang="en-US" sz="1400" i="1" dirty="0" smtClean="0">
                <a:ea typeface="ＭＳ Ｐゴシック" pitchFamily="34" charset="-128"/>
              </a:rPr>
              <a:t>t</a:t>
            </a:r>
            <a:r>
              <a:rPr lang="en-US" sz="1400" dirty="0" smtClean="0">
                <a:ea typeface="ＭＳ Ｐゴシック" pitchFamily="34" charset="-128"/>
              </a:rPr>
              <a:t>, </a:t>
            </a:r>
            <a:r>
              <a:rPr lang="en-US" sz="1400" dirty="0">
                <a:ea typeface="ＭＳ Ｐゴシック" pitchFamily="34" charset="-128"/>
              </a:rPr>
              <a:t>Alice/TX1 </a:t>
            </a:r>
            <a:r>
              <a:rPr lang="en-US" sz="1400" dirty="0" smtClean="0">
                <a:ea typeface="ＭＳ Ｐゴシック" pitchFamily="34" charset="-128"/>
              </a:rPr>
              <a:t>(1</a:t>
            </a:r>
            <a:r>
              <a:rPr lang="en-US" sz="1400" baseline="30000" dirty="0" smtClean="0">
                <a:ea typeface="ＭＳ Ｐゴシック" pitchFamily="34" charset="-128"/>
              </a:rPr>
              <a:t>st</a:t>
            </a:r>
            <a:r>
              <a:rPr lang="en-US" sz="1400" dirty="0" smtClean="0">
                <a:ea typeface="ＭＳ Ｐゴシック" pitchFamily="34" charset="-128"/>
              </a:rPr>
              <a:t> antenna of Alice acting as a TX antenna) sends </a:t>
            </a:r>
            <a:r>
              <a:rPr lang="en-US" sz="1400" dirty="0">
                <a:ea typeface="ＭＳ Ｐゴシック" pitchFamily="34" charset="-128"/>
              </a:rPr>
              <a:t>pilots </a:t>
            </a:r>
            <a:r>
              <a:rPr lang="en-US" sz="1400" dirty="0" smtClean="0">
                <a:ea typeface="ＭＳ Ｐゴシック" pitchFamily="34" charset="-128"/>
              </a:rPr>
              <a:t>(to further enhance security, this pilot can be </a:t>
            </a:r>
            <a:r>
              <a:rPr lang="en-US" sz="1400" dirty="0" err="1" smtClean="0">
                <a:ea typeface="ＭＳ Ｐゴシック" pitchFamily="34" charset="-128"/>
              </a:rPr>
              <a:t>precoded</a:t>
            </a:r>
            <a:r>
              <a:rPr lang="en-US" sz="1400" dirty="0" smtClean="0">
                <a:ea typeface="ＭＳ Ｐゴシック" pitchFamily="34" charset="-128"/>
              </a:rPr>
              <a:t> with a random phase known only to Alice) </a:t>
            </a:r>
            <a:r>
              <a:rPr lang="en-US" sz="1400" dirty="0">
                <a:ea typeface="ＭＳ Ｐゴシック" pitchFamily="34" charset="-128"/>
              </a:rPr>
              <a:t>to Bob/</a:t>
            </a:r>
            <a:r>
              <a:rPr lang="en-US" sz="1400" dirty="0" smtClean="0">
                <a:ea typeface="ＭＳ Ｐゴシック" pitchFamily="34" charset="-128"/>
              </a:rPr>
              <a:t>RX2 (2</a:t>
            </a:r>
            <a:r>
              <a:rPr lang="en-US" sz="1400" baseline="30000" dirty="0" smtClean="0">
                <a:ea typeface="ＭＳ Ｐゴシック" pitchFamily="34" charset="-128"/>
              </a:rPr>
              <a:t>nd</a:t>
            </a:r>
            <a:r>
              <a:rPr lang="en-US" sz="1400" dirty="0" smtClean="0">
                <a:ea typeface="ＭＳ Ｐゴシック" pitchFamily="34" charset="-128"/>
              </a:rPr>
              <a:t> </a:t>
            </a:r>
            <a:r>
              <a:rPr lang="en-US" sz="1400" dirty="0">
                <a:ea typeface="ＭＳ Ｐゴシック" pitchFamily="34" charset="-128"/>
              </a:rPr>
              <a:t>antenna of </a:t>
            </a:r>
            <a:r>
              <a:rPr lang="en-US" sz="1400" dirty="0" smtClean="0">
                <a:ea typeface="ＭＳ Ｐゴシック" pitchFamily="34" charset="-128"/>
              </a:rPr>
              <a:t>Bob acting </a:t>
            </a:r>
            <a:r>
              <a:rPr lang="en-US" sz="1400" dirty="0">
                <a:ea typeface="ＭＳ Ｐゴシック" pitchFamily="34" charset="-128"/>
              </a:rPr>
              <a:t>at </a:t>
            </a:r>
            <a:r>
              <a:rPr lang="en-US" sz="1400" dirty="0" smtClean="0">
                <a:ea typeface="ＭＳ Ｐゴシック" pitchFamily="34" charset="-128"/>
              </a:rPr>
              <a:t>an RX </a:t>
            </a:r>
            <a:r>
              <a:rPr lang="en-US" sz="1400" dirty="0">
                <a:ea typeface="ＭＳ Ｐゴシック" pitchFamily="34" charset="-128"/>
              </a:rPr>
              <a:t>antenna)</a:t>
            </a:r>
            <a:r>
              <a:rPr lang="en-US" sz="1400" dirty="0" smtClean="0">
                <a:ea typeface="ＭＳ Ｐゴシック" pitchFamily="34" charset="-128"/>
              </a:rPr>
              <a:t>. Bob demodulates  the received signal, </a:t>
            </a:r>
            <a:r>
              <a:rPr lang="en-US" sz="1400" dirty="0">
                <a:ea typeface="ＭＳ Ｐゴシック" pitchFamily="34" charset="-128"/>
              </a:rPr>
              <a:t>and then re-modulates it and sends it </a:t>
            </a:r>
            <a:r>
              <a:rPr lang="en-US" sz="1400" dirty="0" smtClean="0">
                <a:ea typeface="ＭＳ Ｐゴシック" pitchFamily="34" charset="-128"/>
              </a:rPr>
              <a:t>using </a:t>
            </a:r>
            <a:r>
              <a:rPr lang="en-US" sz="1400" dirty="0">
                <a:ea typeface="ＭＳ Ｐゴシック" pitchFamily="34" charset="-128"/>
              </a:rPr>
              <a:t>Bob/TX1 (1</a:t>
            </a:r>
            <a:r>
              <a:rPr lang="en-US" sz="1400" baseline="30000" dirty="0">
                <a:ea typeface="ＭＳ Ｐゴシック" pitchFamily="34" charset="-128"/>
              </a:rPr>
              <a:t>st</a:t>
            </a:r>
            <a:r>
              <a:rPr lang="en-US" sz="1400" dirty="0">
                <a:ea typeface="ＭＳ Ｐゴシック" pitchFamily="34" charset="-128"/>
              </a:rPr>
              <a:t> antenna of </a:t>
            </a:r>
            <a:r>
              <a:rPr lang="en-US" sz="1400" dirty="0" smtClean="0">
                <a:ea typeface="ＭＳ Ｐゴシック" pitchFamily="34" charset="-128"/>
              </a:rPr>
              <a:t>Bob acting </a:t>
            </a:r>
            <a:r>
              <a:rPr lang="en-US" sz="1400" dirty="0">
                <a:ea typeface="ＭＳ Ｐゴシック" pitchFamily="34" charset="-128"/>
              </a:rPr>
              <a:t>at a TX antenna) to Alice/</a:t>
            </a:r>
            <a:r>
              <a:rPr lang="en-US" sz="1400" dirty="0" smtClean="0">
                <a:ea typeface="ＭＳ Ｐゴシック" pitchFamily="34" charset="-128"/>
              </a:rPr>
              <a:t>RX2 (</a:t>
            </a:r>
            <a:r>
              <a:rPr lang="en-US" sz="1400" dirty="0">
                <a:ea typeface="ＭＳ Ｐゴシック" pitchFamily="34" charset="-128"/>
              </a:rPr>
              <a:t>2</a:t>
            </a:r>
            <a:r>
              <a:rPr lang="en-US" sz="1400" baseline="30000" dirty="0">
                <a:ea typeface="ＭＳ Ｐゴシック" pitchFamily="34" charset="-128"/>
              </a:rPr>
              <a:t>nd</a:t>
            </a:r>
            <a:r>
              <a:rPr lang="en-US" sz="1400" dirty="0">
                <a:ea typeface="ＭＳ Ｐゴシック" pitchFamily="34" charset="-128"/>
              </a:rPr>
              <a:t> antenna of </a:t>
            </a:r>
            <a:r>
              <a:rPr lang="en-US" sz="1400" dirty="0" smtClean="0">
                <a:ea typeface="ＭＳ Ｐゴシック" pitchFamily="34" charset="-128"/>
              </a:rPr>
              <a:t>Alice acting </a:t>
            </a:r>
            <a:r>
              <a:rPr lang="en-US" sz="1400" dirty="0">
                <a:ea typeface="ＭＳ Ｐゴシック" pitchFamily="34" charset="-128"/>
              </a:rPr>
              <a:t>at an RX antenna) </a:t>
            </a:r>
            <a:r>
              <a:rPr lang="en-US" sz="1400" dirty="0" smtClean="0">
                <a:ea typeface="ＭＳ Ｐゴシック" pitchFamily="34" charset="-128"/>
              </a:rPr>
              <a:t>. </a:t>
            </a:r>
          </a:p>
          <a:p>
            <a:r>
              <a:rPr lang="en-US" sz="1400" dirty="0" smtClean="0">
                <a:ea typeface="ＭＳ Ｐゴシック" pitchFamily="34" charset="-128"/>
              </a:rPr>
              <a:t>At step </a:t>
            </a:r>
            <a:r>
              <a:rPr lang="en-US" sz="1400" i="1" dirty="0" smtClean="0">
                <a:ea typeface="ＭＳ Ｐゴシック" pitchFamily="34" charset="-128"/>
              </a:rPr>
              <a:t>t+1</a:t>
            </a:r>
            <a:r>
              <a:rPr lang="en-US" sz="1400" dirty="0" smtClean="0">
                <a:ea typeface="ＭＳ Ｐゴシック" pitchFamily="34" charset="-128"/>
              </a:rPr>
              <a:t>, Bob/TX2 </a:t>
            </a:r>
            <a:r>
              <a:rPr lang="en-US" sz="1400" dirty="0">
                <a:ea typeface="ＭＳ Ｐゴシック" pitchFamily="34" charset="-128"/>
              </a:rPr>
              <a:t>sends pilots </a:t>
            </a:r>
            <a:r>
              <a:rPr lang="en-CA" sz="1400" dirty="0">
                <a:ea typeface="ＭＳ Ｐゴシック" pitchFamily="34" charset="-128"/>
              </a:rPr>
              <a:t>(to further enhance security, this pilot can be </a:t>
            </a:r>
            <a:r>
              <a:rPr lang="en-CA" sz="1400" dirty="0" err="1">
                <a:ea typeface="ＭＳ Ｐゴシック" pitchFamily="34" charset="-128"/>
              </a:rPr>
              <a:t>precoded</a:t>
            </a:r>
            <a:r>
              <a:rPr lang="en-CA" sz="1400" dirty="0">
                <a:ea typeface="ＭＳ Ｐゴシック" pitchFamily="34" charset="-128"/>
              </a:rPr>
              <a:t> with a random phase known </a:t>
            </a:r>
            <a:r>
              <a:rPr lang="en-CA" sz="1400" dirty="0" smtClean="0">
                <a:ea typeface="ＭＳ Ｐゴシック" pitchFamily="34" charset="-128"/>
              </a:rPr>
              <a:t>only to Bob) </a:t>
            </a:r>
            <a:r>
              <a:rPr lang="en-US" sz="1400" dirty="0" smtClean="0">
                <a:ea typeface="ＭＳ Ｐゴシック" pitchFamily="34" charset="-128"/>
              </a:rPr>
              <a:t> to Alice/RX1. Alice demodulates  </a:t>
            </a:r>
            <a:r>
              <a:rPr lang="en-US" sz="1400" dirty="0">
                <a:ea typeface="ＭＳ Ｐゴシック" pitchFamily="34" charset="-128"/>
              </a:rPr>
              <a:t>the received signal, and </a:t>
            </a:r>
            <a:r>
              <a:rPr lang="en-US" sz="1400" dirty="0" smtClean="0">
                <a:ea typeface="ＭＳ Ｐゴシック" pitchFamily="34" charset="-128"/>
              </a:rPr>
              <a:t>then re-modulates it and sends it using Alice/TX2  to Bob/RX1. </a:t>
            </a:r>
          </a:p>
          <a:p>
            <a:r>
              <a:rPr lang="en-US" sz="1400" dirty="0" smtClean="0">
                <a:ea typeface="ＭＳ Ｐゴシック" pitchFamily="34" charset="-128"/>
              </a:rPr>
              <a:t>The two units, knowing their loop-back (internal) channels and relying on reciprocity, compute the following common phase values:</a:t>
            </a:r>
          </a:p>
          <a:p>
            <a:pPr lvl="1"/>
            <a:r>
              <a:rPr lang="en-US" sz="1100" dirty="0" smtClean="0">
                <a:ea typeface="ＭＳ Ｐゴシック" pitchFamily="34" charset="-128"/>
              </a:rPr>
              <a:t> </a:t>
            </a:r>
            <a:r>
              <a:rPr lang="en-US" sz="1200" dirty="0" smtClean="0">
                <a:ea typeface="ＭＳ Ｐゴシック" pitchFamily="34" charset="-128"/>
              </a:rPr>
              <a:t>Alice: (Alice/TX1</a:t>
            </a:r>
            <a:r>
              <a:rPr lang="en-US" sz="1200" dirty="0" smtClean="0">
                <a:ea typeface="ＭＳ Ｐゴシック" pitchFamily="34" charset="-128"/>
                <a:sym typeface="Wingdings"/>
              </a:rPr>
              <a:t>Bob/RX2)x(Bob-loop-back)x</a:t>
            </a:r>
            <a:r>
              <a:rPr lang="en-US" sz="1200" dirty="0" smtClean="0">
                <a:ea typeface="ＭＳ Ｐゴシック" pitchFamily="34" charset="-128"/>
              </a:rPr>
              <a:t>(Bob/</a:t>
            </a:r>
            <a:r>
              <a:rPr lang="en-US" sz="1200" dirty="0">
                <a:ea typeface="ＭＳ Ｐゴシック" pitchFamily="34" charset="-128"/>
              </a:rPr>
              <a:t>TX1</a:t>
            </a:r>
            <a:r>
              <a:rPr lang="en-US" sz="1200" dirty="0" smtClean="0">
                <a:ea typeface="ＭＳ Ｐゴシック" pitchFamily="34" charset="-128"/>
                <a:sym typeface="Wingdings"/>
              </a:rPr>
              <a:t>Alice/</a:t>
            </a:r>
            <a:r>
              <a:rPr lang="en-US" sz="1200" dirty="0">
                <a:ea typeface="ＭＳ Ｐゴシック" pitchFamily="34" charset="-128"/>
                <a:sym typeface="Wingdings"/>
              </a:rPr>
              <a:t>RX2</a:t>
            </a:r>
            <a:r>
              <a:rPr lang="en-US" sz="1200" dirty="0" smtClean="0">
                <a:ea typeface="ＭＳ Ｐゴシック" pitchFamily="34" charset="-128"/>
                <a:sym typeface="Wingdings"/>
              </a:rPr>
              <a:t>)</a:t>
            </a:r>
          </a:p>
          <a:p>
            <a:pPr lvl="1"/>
            <a:r>
              <a:rPr lang="en-US" sz="1200" dirty="0" smtClean="0">
                <a:ea typeface="ＭＳ Ｐゴシック" pitchFamily="34" charset="-128"/>
                <a:sym typeface="Wingdings"/>
              </a:rPr>
              <a:t> Bob</a:t>
            </a:r>
            <a:r>
              <a:rPr lang="en-US" sz="1200" dirty="0" smtClean="0">
                <a:ea typeface="ＭＳ Ｐゴシック" pitchFamily="34" charset="-128"/>
              </a:rPr>
              <a:t>: (Bob/TX2</a:t>
            </a:r>
            <a:r>
              <a:rPr lang="en-US" sz="1200" dirty="0" smtClean="0">
                <a:ea typeface="ＭＳ Ｐゴシック" pitchFamily="34" charset="-128"/>
                <a:sym typeface="Wingdings"/>
              </a:rPr>
              <a:t>Alice/RX1)</a:t>
            </a:r>
            <a:r>
              <a:rPr lang="en-US" sz="1200" dirty="0">
                <a:ea typeface="ＭＳ Ｐゴシック" pitchFamily="34" charset="-128"/>
                <a:sym typeface="Wingdings"/>
              </a:rPr>
              <a:t>x</a:t>
            </a:r>
            <a:r>
              <a:rPr lang="en-US" sz="1200" dirty="0" smtClean="0">
                <a:ea typeface="ＭＳ Ｐゴシック" pitchFamily="34" charset="-128"/>
                <a:sym typeface="Wingdings"/>
              </a:rPr>
              <a:t>(Alice-</a:t>
            </a:r>
            <a:r>
              <a:rPr lang="en-US" sz="1200" dirty="0">
                <a:ea typeface="ＭＳ Ｐゴシック" pitchFamily="34" charset="-128"/>
                <a:sym typeface="Wingdings"/>
              </a:rPr>
              <a:t>loop-back)x</a:t>
            </a:r>
            <a:r>
              <a:rPr lang="en-US" sz="1200" dirty="0" smtClean="0">
                <a:ea typeface="ＭＳ Ｐゴシック" pitchFamily="34" charset="-128"/>
              </a:rPr>
              <a:t>(Alice/TX2</a:t>
            </a:r>
            <a:r>
              <a:rPr lang="en-US" sz="1200" dirty="0" smtClean="0">
                <a:ea typeface="ＭＳ Ｐゴシック" pitchFamily="34" charset="-128"/>
                <a:sym typeface="Wingdings"/>
              </a:rPr>
              <a:t>Bob/RX1)</a:t>
            </a:r>
            <a:r>
              <a:rPr lang="en-US" sz="1200" dirty="0">
                <a:ea typeface="ＭＳ Ｐゴシック" pitchFamily="34" charset="-128"/>
                <a:sym typeface="Wingdings"/>
              </a:rPr>
              <a:t> </a:t>
            </a:r>
            <a:endParaRPr lang="en-US" sz="1200" dirty="0" smtClean="0">
              <a:ea typeface="ＭＳ Ｐゴシック" pitchFamily="34" charset="-128"/>
              <a:sym typeface="Wingdings"/>
            </a:endParaRPr>
          </a:p>
          <a:p>
            <a:pPr lvl="1"/>
            <a:r>
              <a:rPr lang="en-US" sz="1400" dirty="0" smtClean="0">
                <a:ea typeface="ＭＳ Ｐゴシック" pitchFamily="34" charset="-128"/>
                <a:sym typeface="Wingdings"/>
              </a:rPr>
              <a:t>Then, RF environments </a:t>
            </a:r>
            <a:r>
              <a:rPr lang="en-US" sz="1400" b="1" dirty="0" smtClean="0">
                <a:solidFill>
                  <a:srgbClr val="FF0000"/>
                </a:solidFill>
                <a:ea typeface="ＭＳ Ｐゴシック" pitchFamily="34" charset="-128"/>
                <a:sym typeface="Wingdings"/>
              </a:rPr>
              <a:t>at the neighborhood of both Alice and Bob </a:t>
            </a:r>
            <a:r>
              <a:rPr lang="en-US" sz="1400" dirty="0" smtClean="0">
                <a:ea typeface="ＭＳ Ｐゴシック" pitchFamily="34" charset="-128"/>
                <a:sym typeface="Wingdings"/>
              </a:rPr>
              <a:t>are perturbed, and the procedure repeats to extract a new common phase value.</a:t>
            </a:r>
            <a:endParaRPr lang="en-US" sz="1400" dirty="0">
              <a:ea typeface="ＭＳ Ｐゴシック" pitchFamily="34" charset="-128"/>
            </a:endParaRPr>
          </a:p>
        </p:txBody>
      </p:sp>
      <p:sp>
        <p:nvSpPr>
          <p:cNvPr id="8" name="Slide Number Placeholder 7"/>
          <p:cNvSpPr>
            <a:spLocks noGrp="1"/>
          </p:cNvSpPr>
          <p:nvPr>
            <p:ph type="sldNum" sz="quarter" idx="12"/>
          </p:nvPr>
        </p:nvSpPr>
        <p:spPr>
          <a:xfrm>
            <a:off x="8785225" y="6537958"/>
            <a:ext cx="395287" cy="347426"/>
          </a:xfrm>
        </p:spPr>
        <p:txBody>
          <a:bodyPr/>
          <a:lstStyle/>
          <a:p>
            <a:fld id="{995B6B0D-9A43-4647-9594-9D9105F8855F}" type="slidenum">
              <a:rPr lang="en-US" smtClean="0">
                <a:solidFill>
                  <a:prstClr val="black"/>
                </a:solidFill>
                <a:uFill>
                  <a:solidFill>
                    <a:prstClr val="black"/>
                  </a:solidFill>
                </a:uFill>
              </a:rPr>
              <a:pPr/>
              <a:t>9</a:t>
            </a:fld>
            <a:endParaRPr lang="en-US" dirty="0">
              <a:solidFill>
                <a:prstClr val="black"/>
              </a:solidFill>
              <a:uFill>
                <a:solidFill>
                  <a:prstClr val="black"/>
                </a:solidFill>
              </a:u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6290116"/>
      </p:ext>
    </p:extLst>
  </p:cSld>
  <p:clrMapOvr>
    <a:masterClrMapping/>
  </p:clrMapOvr>
  <mc:AlternateContent xmlns:mc="http://schemas.openxmlformats.org/markup-compatibility/2006">
    <mc:Choice xmlns:p14="http://schemas.microsoft.com/office/powerpoint/2010/main" Requires="p14">
      <p:transition spd="slow" p14:dur="2000" advTm="398915"/>
    </mc:Choice>
    <mc:Fallback>
      <p:transition spd="slow" advTm="39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32589" x="1809750" y="3702050"/>
          <p14:tracePt t="32594" x="1797050" y="3708400"/>
          <p14:tracePt t="32598" x="1778000" y="3721100"/>
          <p14:tracePt t="32615" x="1752600" y="3733800"/>
          <p14:tracePt t="32632" x="1720850" y="3740150"/>
          <p14:tracePt t="32649" x="1695450" y="3746500"/>
          <p14:tracePt t="32649" x="1676400" y="3746500"/>
          <p14:tracePt t="32669" x="1651000" y="3752850"/>
          <p14:tracePt t="32683" x="1612900" y="3746500"/>
          <p14:tracePt t="32699" x="1562100" y="3740150"/>
          <p14:tracePt t="32721" x="1524000" y="3733800"/>
          <p14:tracePt t="32736" x="1492250" y="3727450"/>
          <p14:tracePt t="32749" x="1454150" y="3721100"/>
          <p14:tracePt t="32766" x="1422400" y="3708400"/>
          <p14:tracePt t="32782" x="1390650" y="3695700"/>
          <p14:tracePt t="32799" x="1346200" y="3676650"/>
          <p14:tracePt t="32799" x="1327150" y="3663950"/>
          <p14:tracePt t="32828" x="1314450" y="3644900"/>
          <p14:tracePt t="32835" x="1276350" y="3613150"/>
          <p14:tracePt t="32850" x="1244600" y="3581400"/>
          <p14:tracePt t="32850" x="1225550" y="3568700"/>
          <p14:tracePt t="32871" x="1200150" y="3530600"/>
          <p14:tracePt t="32889" x="1168400" y="3505200"/>
          <p14:tracePt t="32901" x="1149350" y="3479800"/>
          <p14:tracePt t="32916" x="1123950" y="3448050"/>
          <p14:tracePt t="32933" x="1098550" y="3422650"/>
          <p14:tracePt t="32950" x="1066800" y="3371850"/>
          <p14:tracePt t="32950" x="1054100" y="3359150"/>
          <p14:tracePt t="32978" x="1035050" y="3321050"/>
          <p14:tracePt t="32993" x="1028700" y="3308350"/>
          <p14:tracePt t="33000" x="1009650" y="3270250"/>
          <p14:tracePt t="33016" x="996950" y="3200400"/>
          <p14:tracePt t="33036" x="990600" y="3155950"/>
          <p14:tracePt t="33052" x="984250" y="3105150"/>
          <p14:tracePt t="33067" x="984250" y="3054350"/>
          <p14:tracePt t="33083" x="984250" y="3009900"/>
          <p14:tracePt t="33100" x="990600" y="2933700"/>
          <p14:tracePt t="33129" x="996950" y="2895600"/>
          <p14:tracePt t="33143" x="1003300" y="2876550"/>
          <p14:tracePt t="33150" x="1016000" y="2838450"/>
          <p14:tracePt t="33166" x="1035050" y="2774950"/>
          <p14:tracePt t="33187" x="1060450" y="2736850"/>
          <p14:tracePt t="33201" x="1085850" y="2692400"/>
          <p14:tracePt t="33215" x="1111250" y="2647950"/>
          <p14:tracePt t="33233" x="1136650" y="2609850"/>
          <p14:tracePt t="33250" x="1174750" y="2559050"/>
          <p14:tracePt t="33250" x="1187450" y="2546350"/>
          <p14:tracePt t="33278" x="1206500" y="2540000"/>
          <p14:tracePt t="33285" x="1231900" y="2514600"/>
          <p14:tracePt t="33285" x="1244600" y="2501900"/>
          <p14:tracePt t="33307" x="1257300" y="2495550"/>
          <p14:tracePt t="33307" x="1270000" y="2482850"/>
          <p14:tracePt t="33323" x="1301750" y="2463800"/>
          <p14:tracePt t="33336" x="1333500" y="2451100"/>
          <p14:tracePt t="33351" x="1371600" y="2438400"/>
          <p14:tracePt t="33368" x="1403350" y="2425700"/>
          <p14:tracePt t="33382" x="1435100" y="2413000"/>
          <p14:tracePt t="33400" x="1485900" y="2406650"/>
          <p14:tracePt t="33400" x="1504950" y="2400300"/>
          <p14:tracePt t="33427" x="1524000" y="2400300"/>
          <p14:tracePt t="33435" x="1555750" y="2400300"/>
          <p14:tracePt t="33435" x="1568450" y="2400300"/>
          <p14:tracePt t="33457" x="1587500" y="2406650"/>
          <p14:tracePt t="33465" x="1638300" y="2413000"/>
          <p14:tracePt t="33488" x="1676400" y="2419350"/>
          <p14:tracePt t="33504" x="1708150" y="2425700"/>
          <p14:tracePt t="33517" x="1733550" y="2438400"/>
          <p14:tracePt t="33532" x="1765300" y="2444750"/>
          <p14:tracePt t="33549" x="1790700" y="2457450"/>
          <p14:tracePt t="33566" x="1847850" y="2489200"/>
          <p14:tracePt t="33593" x="1860550" y="2495550"/>
          <p14:tracePt t="33600" x="1885950" y="2508250"/>
          <p14:tracePt t="33615" x="1930400" y="2533650"/>
          <p14:tracePt t="33638" x="1955800" y="2552700"/>
          <p14:tracePt t="33652" x="1981200" y="2571750"/>
          <p14:tracePt t="33667" x="2012950" y="2597150"/>
          <p14:tracePt t="33683" x="2032000" y="2622550"/>
          <p14:tracePt t="33700" x="2051050" y="2647950"/>
          <p14:tracePt t="33716" x="2089150" y="2711450"/>
          <p14:tracePt t="33744" x="2101850" y="2749550"/>
          <p14:tracePt t="33758" x="2114550" y="2762250"/>
          <p14:tracePt t="33758" x="2120900" y="2787650"/>
          <p14:tracePt t="33772" x="2133600" y="2825750"/>
          <p14:tracePt t="33786" x="2146300" y="2870200"/>
          <p14:tracePt t="33801" x="2152650" y="2908300"/>
          <p14:tracePt t="33816" x="2165350" y="2946400"/>
          <p14:tracePt t="33833" x="2178050" y="2978150"/>
          <p14:tracePt t="33849" x="2184400" y="3016250"/>
          <p14:tracePt t="33866" x="2197100" y="3060700"/>
          <p14:tracePt t="33866" x="2197100" y="3079750"/>
          <p14:tracePt t="33891" x="2203450" y="3092450"/>
          <p14:tracePt t="33900" x="2203450" y="3124200"/>
          <p14:tracePt t="33916" x="2209800" y="3175000"/>
          <p14:tracePt t="33938" x="2203450" y="3206750"/>
          <p14:tracePt t="33952" x="2197100" y="3238500"/>
          <p14:tracePt t="33968" x="2184400" y="3270250"/>
          <p14:tracePt t="33982" x="2165350" y="3308350"/>
          <p14:tracePt t="33999" x="2146300" y="3340100"/>
          <p14:tracePt t="34016" x="2108200" y="3397250"/>
          <p14:tracePt t="34037" x="2089150" y="3429000"/>
          <p14:tracePt t="34051" x="2063750" y="3460750"/>
          <p14:tracePt t="34082" x="2051050" y="3479800"/>
          <p14:tracePt t="34087" x="2012950" y="3517900"/>
          <p14:tracePt t="34103" x="1981200" y="3543300"/>
          <p14:tracePt t="34116" x="1955800" y="3568700"/>
          <p14:tracePt t="34133" x="1936750" y="3581400"/>
          <p14:tracePt t="34149" x="1924050" y="3594100"/>
          <p14:tracePt t="34166" x="1911350" y="3606800"/>
          <p14:tracePt t="34166" x="1905000" y="3606800"/>
          <p14:tracePt t="34192" x="1898650" y="3606800"/>
          <p14:tracePt t="34200" x="1892300" y="3613150"/>
          <p14:tracePt t="34215" x="1885950" y="3613150"/>
          <p14:tracePt t="34234" x="1879600" y="3619500"/>
          <p14:tracePt t="34249" x="1873250" y="3619500"/>
          <p14:tracePt t="34307" x="1866900" y="3619500"/>
          <p14:tracePt t="34389" x="1866900" y="3625850"/>
          <p14:tracePt t="34441" x="1860550" y="3625850"/>
          <p14:tracePt t="34547" x="1860550" y="3632200"/>
          <p14:tracePt t="34571" x="0" y="0"/>
        </p14:tracePtLst>
        <p14:tracePtLst>
          <p14:tracePt t="35717" x="3968750" y="3689350"/>
          <p14:tracePt t="35726" x="3956050" y="3689350"/>
          <p14:tracePt t="35730" x="3943350" y="3695700"/>
          <p14:tracePt t="35740" x="3937000" y="3695700"/>
          <p14:tracePt t="35748" x="3898900" y="3708400"/>
          <p14:tracePt t="35767" x="3873500" y="3708400"/>
          <p14:tracePt t="35780" x="3848100" y="3714750"/>
          <p14:tracePt t="35797" x="3822700" y="3714750"/>
          <p14:tracePt t="35814" x="3803650" y="3708400"/>
          <p14:tracePt t="35831" x="3778250" y="3708400"/>
          <p14:tracePt t="35847" x="3740150" y="3695700"/>
          <p14:tracePt t="35867" x="3714750" y="3683000"/>
          <p14:tracePt t="35883" x="3676650" y="3670300"/>
          <p14:tracePt t="35905" x="3651250" y="3657600"/>
          <p14:tracePt t="35919" x="3625850" y="3644900"/>
          <p14:tracePt t="35932" x="3600450" y="3625850"/>
          <p14:tracePt t="35949" x="3575050" y="3606800"/>
          <p14:tracePt t="35965" x="3549650" y="3581400"/>
          <p14:tracePt t="35981" x="3511550" y="3549650"/>
          <p14:tracePt t="35981" x="3498850" y="3536950"/>
          <p14:tracePt t="36009" x="3486150" y="3524250"/>
          <p14:tracePt t="36018" x="3473450" y="3498850"/>
          <p14:tracePt t="36032" x="3454400" y="3479800"/>
          <p14:tracePt t="36048" x="3422650" y="3435350"/>
          <p14:tracePt t="36070" x="3403600" y="3403600"/>
          <p14:tracePt t="36084" x="3390900" y="3371850"/>
          <p14:tracePt t="36099" x="3371850" y="3327400"/>
          <p14:tracePt t="36115" x="3352800" y="3282950"/>
          <p14:tracePt t="36132" x="3333750" y="3206750"/>
          <p14:tracePt t="36153" x="3327400" y="3168650"/>
          <p14:tracePt t="36153" x="3321050" y="3149600"/>
          <p14:tracePt t="36175" x="3321050" y="3130550"/>
          <p14:tracePt t="36183" x="3321050" y="3092450"/>
          <p14:tracePt t="36198" x="3321050" y="3035300"/>
          <p14:tracePt t="36221" x="3327400" y="2997200"/>
          <p14:tracePt t="36235" x="3340100" y="2946400"/>
          <p14:tracePt t="36249" x="3359150" y="2895600"/>
          <p14:tracePt t="36264" x="3384550" y="2851150"/>
          <p14:tracePt t="36282" x="3416300" y="2787650"/>
          <p14:tracePt t="36282" x="3429000" y="2774950"/>
          <p14:tracePt t="36310" x="3435350" y="2755900"/>
          <p14:tracePt t="36318" x="3460750" y="2717800"/>
          <p14:tracePt t="36318" x="3473450" y="2705100"/>
          <p14:tracePt t="36340" x="3486150" y="2692400"/>
          <p14:tracePt t="36348" x="3517900" y="2647950"/>
          <p14:tracePt t="36370" x="3543300" y="2622550"/>
          <p14:tracePt t="36385" x="3568700" y="2603500"/>
          <p14:tracePt t="36399" x="3594100" y="2590800"/>
          <p14:tracePt t="36414" x="3619500" y="2571750"/>
          <p14:tracePt t="36414" x="3632200" y="2565400"/>
          <p14:tracePt t="36439" x="3657600" y="2546350"/>
          <p14:tracePt t="36439" x="3676650" y="2540000"/>
          <p14:tracePt t="36460" x="3714750" y="2527300"/>
          <p14:tracePt t="36474" x="3733800" y="2520950"/>
          <p14:tracePt t="36474" x="3752850" y="2514600"/>
          <p14:tracePt t="36490" x="3771900" y="2508250"/>
          <p14:tracePt t="36498" x="3829050" y="2495550"/>
          <p14:tracePt t="36520" x="3867150" y="2489200"/>
          <p14:tracePt t="36536" x="3905250" y="2482850"/>
          <p14:tracePt t="36550" x="3943350" y="2470150"/>
          <p14:tracePt t="36564" x="3981450" y="2470150"/>
          <p14:tracePt t="36583" x="4032250" y="2476500"/>
          <p14:tracePt t="36583" x="4051300" y="2476500"/>
          <p14:tracePt t="36610" x="4064000" y="2482850"/>
          <p14:tracePt t="36619" x="4095750" y="2495550"/>
          <p14:tracePt t="36634" x="4121150" y="2501900"/>
          <p14:tracePt t="36648" x="4165600" y="2527300"/>
          <p14:tracePt t="36671" x="4191000" y="2546350"/>
          <p14:tracePt t="36683" x="4210050" y="2565400"/>
          <p14:tracePt t="36700" x="4229100" y="2584450"/>
          <p14:tracePt t="36715" x="4254500" y="2609850"/>
          <p14:tracePt t="36732" x="4273550" y="2635250"/>
          <p14:tracePt t="36732" x="4279900" y="2654300"/>
          <p14:tracePt t="36732" x="4292600" y="2667000"/>
          <p14:tracePt t="36761" x="4305300" y="2679700"/>
          <p14:tracePt t="36768" x="4324350" y="2705100"/>
          <p14:tracePt t="36783" x="4343400" y="2736850"/>
          <p14:tracePt t="36783" x="4349750" y="2749550"/>
          <p14:tracePt t="36805" x="4362450" y="2774950"/>
          <p14:tracePt t="36822" x="4375150" y="2806700"/>
          <p14:tracePt t="36834" x="4387850" y="2838450"/>
          <p14:tracePt t="36850" x="4394200" y="2876550"/>
          <p14:tracePt t="36864" x="4406900" y="2908300"/>
          <p14:tracePt t="36881" x="4413250" y="2940050"/>
          <p14:tracePt t="36898" x="4425950" y="3016250"/>
          <p14:tracePt t="36927" x="4425950" y="3048000"/>
          <p14:tracePt t="36941" x="4425950" y="3067050"/>
          <p14:tracePt t="36948" x="4432300" y="3117850"/>
          <p14:tracePt t="36970" x="4432300" y="3149600"/>
          <p14:tracePt t="36983" x="4432300" y="3181350"/>
          <p14:tracePt t="36999" x="4425950" y="3206750"/>
          <p14:tracePt t="37015" x="4425950" y="3232150"/>
          <p14:tracePt t="37032" x="4419600" y="3263900"/>
          <p14:tracePt t="37048" x="4400550" y="3314700"/>
          <p14:tracePt t="37077" x="4387850" y="3340100"/>
          <p14:tracePt t="37091" x="4375150" y="3365500"/>
          <p14:tracePt t="37106" x="4362450" y="3397250"/>
          <p14:tracePt t="37122" x="4343400" y="3422650"/>
          <p14:tracePt t="37135" x="4324350" y="3454400"/>
          <p14:tracePt t="37149" x="4298950" y="3486150"/>
          <p14:tracePt t="37165" x="4273550" y="3505200"/>
          <p14:tracePt t="37181" x="4254500" y="3530600"/>
          <p14:tracePt t="37198" x="4210050" y="3568700"/>
          <p14:tracePt t="37198" x="4197350" y="3575050"/>
          <p14:tracePt t="37226" x="4184650" y="3587750"/>
          <p14:tracePt t="37234" x="4152900" y="3606800"/>
          <p14:tracePt t="37249" x="4121150" y="3625850"/>
          <p14:tracePt t="37264" x="4083050" y="3644900"/>
          <p14:tracePt t="37288" x="4051300" y="3657600"/>
          <p14:tracePt t="37299" x="4025900" y="3670300"/>
          <p14:tracePt t="37316" x="4000500" y="3670300"/>
          <p14:tracePt t="37331" x="3975100" y="3676650"/>
          <p14:tracePt t="37348" x="3943350" y="3676650"/>
          <p14:tracePt t="37348" x="3930650" y="3676650"/>
          <p14:tracePt t="37377" x="3924300" y="3676650"/>
          <p14:tracePt t="37384" x="3898900" y="3676650"/>
          <p14:tracePt t="37409" x="3886200" y="3676650"/>
          <p14:tracePt t="37415" x="3867150" y="3676650"/>
          <p14:tracePt t="37437" x="3854450" y="3676650"/>
          <p14:tracePt t="37449" x="3848100" y="3676650"/>
          <p14:tracePt t="37483" x="3841750" y="3676650"/>
          <p14:tracePt t="37513" x="3835400" y="3676650"/>
          <p14:tracePt t="37789" x="3829050" y="3676650"/>
          <p14:tracePt t="37798" x="3822700" y="3683000"/>
          <p14:tracePt t="37801" x="3816350" y="3689350"/>
          <p14:tracePt t="37831" x="0" y="0"/>
        </p14:tracePtLst>
        <p14:tracePtLst>
          <p14:tracePt t="38810" x="1943100" y="1987550"/>
          <p14:tracePt t="38815" x="1930400" y="1993900"/>
          <p14:tracePt t="38823" x="1911350" y="2000250"/>
          <p14:tracePt t="38830" x="1873250" y="2025650"/>
          <p14:tracePt t="38847" x="1828800" y="2044700"/>
          <p14:tracePt t="38863" x="1797050" y="2057400"/>
          <p14:tracePt t="38880" x="1739900" y="2063750"/>
          <p14:tracePt t="38897" x="1701800" y="2063750"/>
          <p14:tracePt t="38913" x="1663700" y="2070100"/>
          <p14:tracePt t="38930" x="1606550" y="2063750"/>
          <p14:tracePt t="38950" x="1568450" y="2057400"/>
          <p14:tracePt t="38963" x="1530350" y="2051050"/>
          <p14:tracePt t="38979" x="1492250" y="2032000"/>
          <p14:tracePt t="38996" x="1454150" y="2019300"/>
          <p14:tracePt t="39013" x="1409700" y="2000250"/>
          <p14:tracePt t="39030" x="1352550" y="1968500"/>
          <p14:tracePt t="39049" x="1314450" y="1949450"/>
          <p14:tracePt t="39063" x="1282700" y="1930400"/>
          <p14:tracePt t="39079" x="1231900" y="1892300"/>
          <p14:tracePt t="39099" x="1200150" y="1860550"/>
          <p14:tracePt t="39114" x="1174750" y="1828800"/>
          <p14:tracePt t="39132" x="1149350" y="1790700"/>
          <p14:tracePt t="39148" x="1123950" y="1752600"/>
          <p14:tracePt t="39164" x="1104900" y="1701800"/>
          <p14:tracePt t="39164" x="1092200" y="1682750"/>
          <p14:tracePt t="39164" x="1085850" y="1663700"/>
          <p14:tracePt t="39192" x="1066800" y="1619250"/>
          <p14:tracePt t="39208" x="1060450" y="1600200"/>
          <p14:tracePt t="39216" x="1047750" y="1555750"/>
          <p14:tracePt t="39216" x="1041400" y="1530350"/>
          <p14:tracePt t="39237" x="1028700" y="1485900"/>
          <p14:tracePt t="39252" x="1022350" y="1441450"/>
          <p14:tracePt t="39265" x="1016000" y="1397000"/>
          <p14:tracePt t="39282" x="1016000" y="1352550"/>
          <p14:tracePt t="39297" x="1016000" y="1308100"/>
          <p14:tracePt t="39315" x="1016000" y="1257300"/>
          <p14:tracePt t="39315" x="1022350" y="1238250"/>
          <p14:tracePt t="39315" x="1028700" y="1212850"/>
          <p14:tracePt t="39341" x="1035050" y="1168400"/>
          <p14:tracePt t="39359" x="1041400" y="1149350"/>
          <p14:tracePt t="39366" x="1066800" y="1098550"/>
          <p14:tracePt t="39388" x="1092200" y="1060450"/>
          <p14:tracePt t="39402" x="1111250" y="1028700"/>
          <p14:tracePt t="39417" x="1130300" y="1003300"/>
          <p14:tracePt t="39432" x="1155700" y="977900"/>
          <p14:tracePt t="39447" x="1181100" y="952500"/>
          <p14:tracePt t="39464" x="1212850" y="933450"/>
          <p14:tracePt t="39481" x="1263650" y="895350"/>
          <p14:tracePt t="39481" x="1282700" y="889000"/>
          <p14:tracePt t="39508" x="1295400" y="876300"/>
          <p14:tracePt t="39515" x="1333500" y="863600"/>
          <p14:tracePt t="39530" x="1365250" y="850900"/>
          <p14:tracePt t="39530" x="1384300" y="844550"/>
          <p14:tracePt t="39554" x="1422400" y="831850"/>
          <p14:tracePt t="39567" x="1460500" y="819150"/>
          <p14:tracePt t="39580" x="1498600" y="806450"/>
          <p14:tracePt t="39598" x="1536700" y="793750"/>
          <p14:tracePt t="39613" x="1568450" y="787400"/>
          <p14:tracePt t="39631" x="1619250" y="781050"/>
          <p14:tracePt t="39631" x="1631950" y="781050"/>
          <p14:tracePt t="39661" x="1663700" y="787400"/>
          <p14:tracePt t="39673" x="1682750" y="787400"/>
          <p14:tracePt t="39681" x="1714500" y="793750"/>
          <p14:tracePt t="39681" x="1727200" y="800100"/>
          <p14:tracePt t="39702" x="1752600" y="806450"/>
          <p14:tracePt t="39718" x="1784350" y="819150"/>
          <p14:tracePt t="39731" x="1809750" y="838200"/>
          <p14:tracePt t="39747" x="1835150" y="857250"/>
          <p14:tracePt t="39764" x="1866900" y="882650"/>
          <p14:tracePt t="39781" x="1911350" y="946150"/>
          <p14:tracePt t="39811" x="1930400" y="977900"/>
          <p14:tracePt t="39823" x="1943100" y="996950"/>
          <p14:tracePt t="39831" x="1968500" y="1054100"/>
          <p14:tracePt t="39854" x="1987550" y="1092200"/>
          <p14:tracePt t="39868" x="2000250" y="1130300"/>
          <p14:tracePt t="39884" x="2019300" y="1168400"/>
          <p14:tracePt t="39897" x="2032000" y="1212850"/>
          <p14:tracePt t="39914" x="2044700" y="1250950"/>
          <p14:tracePt t="39930" x="2063750" y="1320800"/>
          <p14:tracePt t="39959" x="2063750" y="1339850"/>
          <p14:tracePt t="39966" x="2082800" y="1390650"/>
          <p14:tracePt t="39988" x="2082800" y="1409700"/>
          <p14:tracePt t="39996" x="2095500" y="1454150"/>
          <p14:tracePt t="40018" x="2101850" y="1485900"/>
          <p14:tracePt t="40033" x="2108200" y="1517650"/>
          <p14:tracePt t="40047" x="2108200" y="1549400"/>
          <p14:tracePt t="40064" x="2101850" y="1587500"/>
          <p14:tracePt t="40081" x="2095500" y="1631950"/>
          <p14:tracePt t="40081" x="2089150" y="1651000"/>
          <p14:tracePt t="40109" x="2082800" y="1663700"/>
          <p14:tracePt t="40109" x="2076450" y="1682750"/>
          <p14:tracePt t="40124" x="2076450" y="1695450"/>
          <p14:tracePt t="40132" x="2057400" y="1727200"/>
          <p14:tracePt t="40147" x="2038350" y="1765300"/>
          <p14:tracePt t="40169" x="2019300" y="1797050"/>
          <p14:tracePt t="40183" x="1993900" y="1822450"/>
          <p14:tracePt t="40196" x="1974850" y="1854200"/>
          <p14:tracePt t="40214" x="1955800" y="1885950"/>
          <p14:tracePt t="40230" x="1930400" y="1911350"/>
          <p14:tracePt t="40247" x="1885950" y="1968500"/>
          <p14:tracePt t="40274" x="1860550" y="1987550"/>
          <p14:tracePt t="40291" x="1847850" y="2000250"/>
          <p14:tracePt t="40297" x="1816100" y="2019300"/>
          <p14:tracePt t="40319" x="1797050" y="2032000"/>
          <p14:tracePt t="40332" x="1778000" y="2044700"/>
          <p14:tracePt t="40347" x="1765300" y="2051050"/>
          <p14:tracePt t="40364" x="1758950" y="2057400"/>
          <p14:tracePt t="40381" x="1746250" y="2057400"/>
          <p14:tracePt t="40397" x="1727200" y="2057400"/>
          <p14:tracePt t="40441" x="1720850" y="2063750"/>
          <p14:tracePt t="40477" x="1720850" y="2057400"/>
          <p14:tracePt t="40492" x="1720850" y="2063750"/>
          <p14:tracePt t="40547" x="1714500" y="2063750"/>
          <p14:tracePt t="40567" x="1714500" y="2057400"/>
          <p14:tracePt t="40658" x="1714500" y="2063750"/>
          <p14:tracePt t="40694" x="0" y="0"/>
        </p14:tracePtLst>
        <p14:tracePtLst>
          <p14:tracePt t="42527" x="4076700" y="1949450"/>
          <p14:tracePt t="42532" x="4057650" y="1949450"/>
          <p14:tracePt t="42536" x="4044950" y="1949450"/>
          <p14:tracePt t="42545" x="4006850" y="1955800"/>
          <p14:tracePt t="42560" x="3975100" y="1955800"/>
          <p14:tracePt t="42578" x="3937000" y="1955800"/>
          <p14:tracePt t="42578" x="3924300" y="1955800"/>
          <p14:tracePt t="42597" x="3892550" y="1955800"/>
          <p14:tracePt t="42611" x="3860800" y="1955800"/>
          <p14:tracePt t="42627" x="3835400" y="1955800"/>
          <p14:tracePt t="42644" x="3803650" y="1949450"/>
          <p14:tracePt t="42661" x="3765550" y="1949450"/>
          <p14:tracePt t="42678" x="3721100" y="1943100"/>
          <p14:tracePt t="42696" x="3683000" y="1936750"/>
          <p14:tracePt t="42712" x="3651250" y="1930400"/>
          <p14:tracePt t="42728" x="3600450" y="1905000"/>
          <p14:tracePt t="42751" x="3568700" y="1885950"/>
          <p14:tracePt t="42765" x="3530600" y="1860550"/>
          <p14:tracePt t="42779" x="3505200" y="1835150"/>
          <p14:tracePt t="42795" x="3479800" y="1809750"/>
          <p14:tracePt t="42812" x="3448050" y="1752600"/>
          <p14:tracePt t="42834" x="3429000" y="1714500"/>
          <p14:tracePt t="42834" x="3422650" y="1695450"/>
          <p14:tracePt t="42855" x="3416300" y="1676400"/>
          <p14:tracePt t="42863" x="3397250" y="1631950"/>
          <p14:tracePt t="42878" x="3384550" y="1568450"/>
          <p14:tracePt t="42901" x="3378200" y="1524000"/>
          <p14:tracePt t="42914" x="3371850" y="1479550"/>
          <p14:tracePt t="42930" x="3365500" y="1435100"/>
          <p14:tracePt t="42945" x="3359150" y="1390650"/>
          <p14:tracePt t="42962" x="3359150" y="1320800"/>
          <p14:tracePt t="42962" x="3359150" y="1295400"/>
          <p14:tracePt t="42991" x="3365500" y="1250950"/>
          <p14:tracePt t="43005" x="3365500" y="1225550"/>
          <p14:tracePt t="43013" x="3378200" y="1181100"/>
          <p14:tracePt t="43028" x="3397250" y="1123950"/>
          <p14:tracePt t="43051" x="3416300" y="1092200"/>
          <p14:tracePt t="43066" x="3435350" y="1054100"/>
          <p14:tracePt t="43079" x="3454400" y="1016000"/>
          <p14:tracePt t="43096" x="3479800" y="977900"/>
          <p14:tracePt t="43112" x="3517900" y="933450"/>
          <p14:tracePt t="43134" x="3549650" y="895350"/>
          <p14:tracePt t="43134" x="3562350" y="882650"/>
          <p14:tracePt t="43155" x="3575050" y="869950"/>
          <p14:tracePt t="43164" x="3606800" y="838200"/>
          <p14:tracePt t="43178" x="3657600" y="800100"/>
          <p14:tracePt t="43200" x="3689350" y="781050"/>
          <p14:tracePt t="43215" x="3721100" y="755650"/>
          <p14:tracePt t="43229" x="3759200" y="742950"/>
          <p14:tracePt t="43245" x="3790950" y="723900"/>
          <p14:tracePt t="43262" x="3848100" y="711200"/>
          <p14:tracePt t="43284" x="3886200" y="704850"/>
          <p14:tracePt t="43298" x="3924300" y="711200"/>
          <p14:tracePt t="43313" x="3975100" y="717550"/>
          <p14:tracePt t="43337" x="4013200" y="730250"/>
          <p14:tracePt t="43350" x="4038600" y="736600"/>
          <p14:tracePt t="43365" x="4070350" y="749300"/>
          <p14:tracePt t="43380" x="4095750" y="768350"/>
          <p14:tracePt t="43396" x="4127500" y="793750"/>
          <p14:tracePt t="43412" x="4159250" y="819150"/>
          <p14:tracePt t="43429" x="4216400" y="876300"/>
          <p14:tracePt t="43456" x="4229100" y="895350"/>
          <p14:tracePt t="43463" x="4267200" y="939800"/>
          <p14:tracePt t="43486" x="4286250" y="977900"/>
          <p14:tracePt t="43499" x="4305300" y="1016000"/>
          <p14:tracePt t="43514" x="4324350" y="1060450"/>
          <p14:tracePt t="43529" x="4337050" y="1104900"/>
          <p14:tracePt t="43545" x="4349750" y="1155700"/>
          <p14:tracePt t="43562" x="4362450" y="1212850"/>
          <p14:tracePt t="43578" x="4368800" y="1289050"/>
          <p14:tracePt t="43578" x="4375150" y="1314450"/>
          <p14:tracePt t="43606" x="4375150" y="1358900"/>
          <p14:tracePt t="43620" x="4381500" y="1377950"/>
          <p14:tracePt t="43628" x="4387850" y="1441450"/>
          <p14:tracePt t="43650" x="4387850" y="1479550"/>
          <p14:tracePt t="43665" x="4387850" y="1517650"/>
          <p14:tracePt t="43679" x="4387850" y="1562100"/>
          <p14:tracePt t="43696" x="4381500" y="1600200"/>
          <p14:tracePt t="43712" x="4375150" y="1638300"/>
          <p14:tracePt t="43728" x="4362450" y="1695450"/>
          <p14:tracePt t="43728" x="4356100" y="1714500"/>
          <p14:tracePt t="43756" x="4349750" y="1733550"/>
          <p14:tracePt t="43756" x="4343400" y="1752600"/>
          <p14:tracePt t="43771" x="4337050" y="1771650"/>
          <p14:tracePt t="43778" x="4318000" y="1803400"/>
          <p14:tracePt t="43778" x="4311650" y="1816100"/>
          <p14:tracePt t="43801" x="4286250" y="1847850"/>
          <p14:tracePt t="43817" x="4260850" y="1879600"/>
          <p14:tracePt t="43830" x="4235450" y="1905000"/>
          <p14:tracePt t="43846" x="4203700" y="1936750"/>
          <p14:tracePt t="43861" x="4171950" y="1962150"/>
          <p14:tracePt t="43878" x="4114800" y="1993900"/>
          <p14:tracePt t="43878" x="4095750" y="2006600"/>
          <p14:tracePt t="43905" x="4070350" y="2012950"/>
          <p14:tracePt t="43914" x="4032250" y="2025650"/>
          <p14:tracePt t="43914" x="4013200" y="2032000"/>
          <p14:tracePt t="43937" x="3994150" y="2032000"/>
          <p14:tracePt t="43944" x="3943350" y="2032000"/>
          <p14:tracePt t="43965" x="3905250" y="2032000"/>
          <p14:tracePt t="44004" x="0" y="0"/>
        </p14:tracePtLst>
        <p14:tracePtLst>
          <p14:tracePt t="64964" x="1924050" y="2838450"/>
          <p14:tracePt t="64980" x="1924050" y="2832100"/>
          <p14:tracePt t="64987" x="1930400" y="2825750"/>
          <p14:tracePt t="65002" x="1936750" y="2819400"/>
          <p14:tracePt t="65017" x="1943100" y="2813050"/>
          <p14:tracePt t="65031" x="1949450" y="2806700"/>
          <p14:tracePt t="65034" x="1955800" y="2806700"/>
          <p14:tracePt t="65044" x="1962150" y="2794000"/>
          <p14:tracePt t="65061" x="1974850" y="2781300"/>
          <p14:tracePt t="65080" x="1987550" y="2768600"/>
          <p14:tracePt t="65094" x="2000250" y="2755900"/>
          <p14:tracePt t="65111" x="2006600" y="2749550"/>
          <p14:tracePt t="65128" x="2019300" y="2743200"/>
          <p14:tracePt t="65144" x="2032000" y="2730500"/>
          <p14:tracePt t="65161" x="2051050" y="2717800"/>
          <p14:tracePt t="65180" x="2057400" y="2705100"/>
          <p14:tracePt t="65195" x="2070100" y="2692400"/>
          <p14:tracePt t="65211" x="2082800" y="2673350"/>
          <p14:tracePt t="65230" x="2095500" y="2667000"/>
          <p14:tracePt t="65245" x="2114550" y="2654300"/>
          <p14:tracePt t="65261" x="2127250" y="2641600"/>
          <p14:tracePt t="65278" x="2139950" y="2628900"/>
          <p14:tracePt t="65294" x="2152650" y="2616200"/>
          <p14:tracePt t="65311" x="2171700" y="2597150"/>
          <p14:tracePt t="65330" x="2184400" y="2590800"/>
          <p14:tracePt t="65346" x="2197100" y="2578100"/>
          <p14:tracePt t="65361" x="2216150" y="2552700"/>
          <p14:tracePt t="65380" x="2228850" y="2540000"/>
          <p14:tracePt t="65396" x="2241550" y="2527300"/>
          <p14:tracePt t="65411" x="2254250" y="2514600"/>
          <p14:tracePt t="65429" x="2266950" y="2501900"/>
          <p14:tracePt t="65444" x="2279650" y="2495550"/>
          <p14:tracePt t="65462" x="2298700" y="2470150"/>
          <p14:tracePt t="65480" x="2317750" y="2457450"/>
          <p14:tracePt t="65495" x="2330450" y="2444750"/>
          <p14:tracePt t="65511" x="2343150" y="2425700"/>
          <p14:tracePt t="65511" x="2349500" y="2419350"/>
          <p14:tracePt t="65531" x="2362200" y="2406650"/>
          <p14:tracePt t="65545" x="2374900" y="2393950"/>
          <p14:tracePt t="65561" x="2381250" y="2381250"/>
          <p14:tracePt t="65577" x="2393950" y="2368550"/>
          <p14:tracePt t="65595" x="2413000" y="2355850"/>
          <p14:tracePt t="65617" x="2425700" y="2343150"/>
          <p14:tracePt t="65617" x="2432050" y="2330450"/>
          <p14:tracePt t="65639" x="2438400" y="2324100"/>
          <p14:tracePt t="65647" x="2451100" y="2311400"/>
          <p14:tracePt t="65647" x="2463800" y="2298700"/>
          <p14:tracePt t="65669" x="2476500" y="2279650"/>
          <p14:tracePt t="65685" x="2495550" y="2266950"/>
          <p14:tracePt t="65698" x="2508250" y="2254250"/>
          <p14:tracePt t="65714" x="2520950" y="2241550"/>
          <p14:tracePt t="65729" x="2533650" y="2228850"/>
          <p14:tracePt t="65746" x="2552700" y="2203450"/>
          <p14:tracePt t="65746" x="2559050" y="2197100"/>
          <p14:tracePt t="65782" x="2571750" y="2184400"/>
          <p14:tracePt t="65788" x="2578100" y="2178050"/>
          <p14:tracePt t="65797" x="2584450" y="2165350"/>
          <p14:tracePt t="65797" x="2590800" y="2159000"/>
          <p14:tracePt t="65820" x="2603500" y="2146300"/>
          <p14:tracePt t="65834" x="2616200" y="2133600"/>
          <p14:tracePt t="65848" x="2628900" y="2120900"/>
          <p14:tracePt t="65862" x="2641600" y="2108200"/>
          <p14:tracePt t="65880" x="2654300" y="2101850"/>
          <p14:tracePt t="65895" x="2660650" y="2089150"/>
          <p14:tracePt t="65895" x="2667000" y="2082800"/>
          <p14:tracePt t="65925" x="2673350" y="2076450"/>
          <p14:tracePt t="65932" x="2679700" y="2070100"/>
          <p14:tracePt t="65946" x="2692400" y="2051050"/>
          <p14:tracePt t="65962" x="2705100" y="2032000"/>
          <p14:tracePt t="65985" x="2717800" y="2019300"/>
          <p14:tracePt t="65997" x="2724150" y="2006600"/>
          <p14:tracePt t="66013" x="2736850" y="1993900"/>
          <p14:tracePt t="66029" x="2743200" y="1981200"/>
          <p14:tracePt t="66046" x="2762250" y="1955800"/>
          <p14:tracePt t="66046" x="2768600" y="1949450"/>
          <p14:tracePt t="66075" x="2781300" y="1930400"/>
          <p14:tracePt t="66089" x="2787650" y="1924050"/>
          <p14:tracePt t="66098" x="2800350" y="1911350"/>
          <p14:tracePt t="66112" x="2819400" y="1885950"/>
          <p14:tracePt t="66135" x="2832100" y="1873250"/>
          <p14:tracePt t="66149" x="2844800" y="1860550"/>
          <p14:tracePt t="66163" x="2857500" y="1841500"/>
          <p14:tracePt t="66179" x="2870200" y="1822450"/>
          <p14:tracePt t="66197" x="2882900" y="1809750"/>
          <p14:tracePt t="66212" x="2908300" y="1784350"/>
          <p14:tracePt t="66241" x="2921000" y="1771650"/>
          <p14:tracePt t="66255" x="2927350" y="1765300"/>
          <p14:tracePt t="66262" x="2940050" y="1746250"/>
          <p14:tracePt t="66284" x="2952750" y="1733550"/>
          <p14:tracePt t="66299" x="2965450" y="1714500"/>
          <p14:tracePt t="66312" x="2978150" y="1701800"/>
          <p14:tracePt t="66329" x="2984500" y="1689100"/>
          <p14:tracePt t="66345" x="2990850" y="1676400"/>
          <p14:tracePt t="66362" x="3003550" y="1663700"/>
          <p14:tracePt t="66362" x="3003550" y="1657350"/>
          <p14:tracePt t="66391" x="3009900" y="1651000"/>
          <p14:tracePt t="66405" x="3016250" y="1651000"/>
          <p14:tracePt t="66412" x="3028950" y="1638300"/>
          <p14:tracePt t="66436" x="3041650" y="1625600"/>
          <p14:tracePt t="66448" x="3054350" y="1612900"/>
          <p14:tracePt t="66464" x="3060700" y="1600200"/>
          <p14:tracePt t="66481" x="3073400" y="1587500"/>
          <p14:tracePt t="66495" x="3086100" y="1581150"/>
          <p14:tracePt t="66512" x="3098800" y="1568450"/>
          <p14:tracePt t="66512" x="3105150" y="1562100"/>
          <p14:tracePt t="66540" x="3111500" y="1555750"/>
          <p14:tracePt t="66540" x="3117850" y="1549400"/>
          <p14:tracePt t="66556" x="3124200" y="1543050"/>
          <p14:tracePt t="66563" x="3136900" y="1530350"/>
          <p14:tracePt t="66563" x="3143250" y="1524000"/>
          <p14:tracePt t="66585" x="3155950" y="1511300"/>
          <p14:tracePt t="66599" x="3168650" y="1504950"/>
          <p14:tracePt t="66613" x="3181350" y="1498600"/>
          <p14:tracePt t="66629" x="3194050" y="1492250"/>
          <p14:tracePt t="66645" x="3200400" y="1485900"/>
          <p14:tracePt t="66661" x="3213100" y="1473200"/>
          <p14:tracePt t="66681" x="3225800" y="1460500"/>
          <p14:tracePt t="66698" x="3238500" y="1447800"/>
          <p14:tracePt t="66698" x="3244850" y="1447800"/>
          <p14:tracePt t="66721" x="3257550" y="1435100"/>
          <p14:tracePt t="66737" x="3263900" y="1435100"/>
          <p14:tracePt t="66749" x="3270250" y="1428750"/>
          <p14:tracePt t="66782" x="3276600" y="1422400"/>
          <p14:tracePt t="66786" x="3282950" y="1422400"/>
          <p14:tracePt t="66795" x="3289300" y="1416050"/>
          <p14:tracePt t="66812" x="3302000" y="1403350"/>
          <p14:tracePt t="66848" x="3308350" y="1397000"/>
          <p14:tracePt t="66862" x="3314700" y="1397000"/>
          <p14:tracePt t="66870" x="3314700" y="1390650"/>
          <p14:tracePt t="66879" x="3327400" y="1384300"/>
          <p14:tracePt t="66896" x="3340100" y="1377950"/>
          <p14:tracePt t="66915" x="3346450" y="1365250"/>
          <p14:tracePt t="66929" x="3359150" y="1358900"/>
          <p14:tracePt t="66945" x="3365500" y="1352550"/>
          <p14:tracePt t="66962" x="3378200" y="1346200"/>
          <p14:tracePt t="66986" x="3384550" y="1339850"/>
          <p14:tracePt t="66999" x="3390900" y="1333500"/>
          <p14:tracePt t="67013" x="3403600" y="1327150"/>
          <p14:tracePt t="67028" x="3422650" y="1308100"/>
          <p14:tracePt t="67051" x="3429000" y="1295400"/>
          <p14:tracePt t="67064" x="3441700" y="1289050"/>
          <p14:tracePt t="67080" x="3448050" y="1282700"/>
          <p14:tracePt t="67095" x="3448050" y="1276350"/>
          <p14:tracePt t="67112" x="3460750" y="1263650"/>
          <p14:tracePt t="67131" x="3467100" y="1250950"/>
          <p14:tracePt t="67148" x="3473450" y="1244600"/>
          <p14:tracePt t="67162" x="3486150" y="1231900"/>
          <p14:tracePt t="67181" x="3492500" y="1219200"/>
          <p14:tracePt t="67201" x="3505200" y="1212850"/>
          <p14:tracePt t="67214" x="3511550" y="1206500"/>
          <p14:tracePt t="67228" x="3517900" y="1193800"/>
          <p14:tracePt t="67245" x="3530600" y="1187450"/>
          <p14:tracePt t="67262" x="3543300" y="1168400"/>
          <p14:tracePt t="67262" x="3549650" y="1162050"/>
          <p14:tracePt t="67291" x="3562350" y="1149350"/>
          <p14:tracePt t="67304" x="3568700" y="1143000"/>
          <p14:tracePt t="67313" x="3581400" y="1130300"/>
          <p14:tracePt t="67313" x="3587750" y="1123950"/>
          <p14:tracePt t="67335" x="3594100" y="1117600"/>
          <p14:tracePt t="67349" x="3600450" y="1104900"/>
          <p14:tracePt t="67364" x="3606800" y="1098550"/>
          <p14:tracePt t="67378" x="3606800" y="1092200"/>
          <p14:tracePt t="67395" x="3613150" y="1085850"/>
          <p14:tracePt t="67411" x="3619500" y="1079500"/>
          <p14:tracePt t="67428" x="3625850" y="1073150"/>
          <p14:tracePt t="67428" x="3625850" y="1066800"/>
          <p14:tracePt t="67463" x="3632200" y="1066800"/>
          <p14:tracePt t="67489" x="3632200" y="1060450"/>
          <p14:tracePt t="67493" x="3638550" y="1060450"/>
          <p14:tracePt t="67518" x="3638550" y="1054100"/>
          <p14:tracePt t="67532" x="3644900" y="1054100"/>
          <p14:tracePt t="67568" x="3651250" y="1047750"/>
          <p14:tracePt t="67593" x="3651250" y="1041400"/>
          <p14:tracePt t="67597" x="3657600" y="1041400"/>
          <p14:tracePt t="67604" x="3657600" y="1035050"/>
          <p14:tracePt t="67613" x="3663950" y="1028700"/>
          <p14:tracePt t="67629" x="3663950" y="1022350"/>
          <p14:tracePt t="67645" x="3676650" y="1016000"/>
          <p14:tracePt t="67667" x="3676650" y="1009650"/>
          <p14:tracePt t="67677" x="3683000" y="1003300"/>
          <p14:tracePt t="67694" x="3683000" y="996950"/>
          <p14:tracePt t="67728" x="3683000" y="990600"/>
          <p14:tracePt t="67728" x="3689350" y="990600"/>
          <p14:tracePt t="67763" x="3689350" y="984250"/>
          <p14:tracePt t="67808" x="3695700" y="984250"/>
          <p14:tracePt t="67921" x="3695700" y="977900"/>
          <p14:tracePt t="68199" x="3702050" y="977900"/>
          <p14:tracePt t="68686" x="3708400" y="977900"/>
          <p14:tracePt t="68770" x="3708400" y="984250"/>
          <p14:tracePt t="68816" x="3714750" y="984250"/>
          <p14:tracePt t="68875" x="3714750" y="990600"/>
          <p14:tracePt t="68914" x="3721100" y="990600"/>
          <p14:tracePt t="69206" x="3714750" y="990600"/>
          <p14:tracePt t="69273" x="3714750" y="984250"/>
          <p14:tracePt t="69476" x="3708400" y="984250"/>
          <p14:tracePt t="69606" x="3714750" y="984250"/>
          <p14:tracePt t="69610" x="3714750" y="990600"/>
          <p14:tracePt t="69637" x="0" y="0"/>
        </p14:tracePtLst>
        <p14:tracePtLst>
          <p14:tracePt t="73315" x="1504950" y="3721100"/>
          <p14:tracePt t="73321" x="1492250" y="3721100"/>
          <p14:tracePt t="73330" x="1485900" y="3727450"/>
          <p14:tracePt t="73332" x="1473200" y="3733800"/>
          <p14:tracePt t="73343" x="1454150" y="3740150"/>
          <p14:tracePt t="73360" x="1416050" y="3740150"/>
          <p14:tracePt t="73379" x="1384300" y="3740150"/>
          <p14:tracePt t="73392" x="1358900" y="3733800"/>
          <p14:tracePt t="73409" x="1333500" y="3727450"/>
          <p14:tracePt t="73409" x="1320800" y="3727450"/>
          <p14:tracePt t="73429" x="1301750" y="3721100"/>
          <p14:tracePt t="73444" x="1276350" y="3708400"/>
          <p14:tracePt t="73460" x="1257300" y="3695700"/>
          <p14:tracePt t="73477" x="1238250" y="3689350"/>
          <p14:tracePt t="73493" x="1206500" y="3663950"/>
          <p14:tracePt t="73493" x="1200150" y="3657600"/>
          <p14:tracePt t="73523" x="1193800" y="3651250"/>
          <p14:tracePt t="73530" x="1181100" y="3632200"/>
          <p14:tracePt t="73544" x="1174750" y="3625850"/>
          <p14:tracePt t="73561" x="1162050" y="3594100"/>
          <p14:tracePt t="73583" x="1155700" y="3575050"/>
          <p14:tracePt t="73597" x="1149350" y="3549650"/>
          <p14:tracePt t="73612" x="1143000" y="3524250"/>
          <p14:tracePt t="73628" x="1143000" y="3498850"/>
          <p14:tracePt t="73644" x="1143000" y="3460750"/>
          <p14:tracePt t="73644" x="1143000" y="3454400"/>
          <p14:tracePt t="73671" x="1143000" y="3441700"/>
          <p14:tracePt t="73671" x="1143000" y="3435350"/>
          <p14:tracePt t="73686" x="1143000" y="3422650"/>
          <p14:tracePt t="73686" x="1149350" y="3416300"/>
          <p14:tracePt t="73701" x="1149350" y="3403600"/>
          <p14:tracePt t="73710" x="1162050" y="3384550"/>
          <p14:tracePt t="73733" x="1174750" y="3365500"/>
          <p14:tracePt t="73747" x="1187450" y="3346450"/>
          <p14:tracePt t="73761" x="1200150" y="3327400"/>
          <p14:tracePt t="73777" x="1219200" y="3308350"/>
          <p14:tracePt t="73794" x="1250950" y="3289300"/>
          <p14:tracePt t="73794" x="1263650" y="3282950"/>
          <p14:tracePt t="73825" x="1282700" y="3270250"/>
          <p14:tracePt t="73836" x="1301750" y="3263900"/>
          <p14:tracePt t="73853" x="1314450" y="3257550"/>
          <p14:tracePt t="73860" x="1352550" y="3251200"/>
          <p14:tracePt t="73884" x="1377950" y="3244850"/>
          <p14:tracePt t="73897" x="1403350" y="3244850"/>
          <p14:tracePt t="73912" x="1428750" y="3244850"/>
          <p14:tracePt t="73927" x="1447800" y="3244850"/>
          <p14:tracePt t="73944" x="1473200" y="3244850"/>
          <p14:tracePt t="73960" x="1517650" y="3251200"/>
          <p14:tracePt t="73988" x="1524000" y="3251200"/>
          <p14:tracePt t="73995" x="1562100" y="3257550"/>
          <p14:tracePt t="74018" x="1581150" y="3270250"/>
          <p14:tracePt t="74032" x="1593850" y="3276600"/>
          <p14:tracePt t="74046" x="1612900" y="3289300"/>
          <p14:tracePt t="74061" x="1631950" y="3302000"/>
          <p14:tracePt t="74077" x="1644650" y="3314700"/>
          <p14:tracePt t="74093" x="1657350" y="3327400"/>
          <p14:tracePt t="74111" x="1682750" y="3359150"/>
          <p14:tracePt t="74138" x="1689100" y="3365500"/>
          <p14:tracePt t="74138" x="1689100" y="3371850"/>
          <p14:tracePt t="74153" x="1695450" y="3378200"/>
          <p14:tracePt t="74161" x="1701800" y="3397250"/>
          <p14:tracePt t="74161" x="1708150" y="3403600"/>
          <p14:tracePt t="74184" x="1708150" y="3422650"/>
          <p14:tracePt t="74197" x="1714500" y="3441700"/>
          <p14:tracePt t="74212" x="1714500" y="3460750"/>
          <p14:tracePt t="74227" x="1720850" y="3479800"/>
          <p14:tracePt t="74244" x="1720850" y="3498850"/>
          <p14:tracePt t="74260" x="1720850" y="3517900"/>
          <p14:tracePt t="74260" x="1720850" y="3524250"/>
          <p14:tracePt t="74290" x="1714500" y="3536950"/>
          <p14:tracePt t="74312" x="1714500" y="3543300"/>
          <p14:tracePt t="74317" x="1708150" y="3549650"/>
          <p14:tracePt t="74327" x="1701800" y="3575050"/>
          <p14:tracePt t="74350" x="1695450" y="3587750"/>
          <p14:tracePt t="74362" x="1689100" y="3600450"/>
          <p14:tracePt t="74378" x="1682750" y="3613150"/>
          <p14:tracePt t="74393" x="1676400" y="3625850"/>
          <p14:tracePt t="74410" x="1657350" y="3644900"/>
          <p14:tracePt t="74410" x="1651000" y="3651250"/>
          <p14:tracePt t="74436" x="1644650" y="3657600"/>
          <p14:tracePt t="74445" x="1631950" y="3663950"/>
          <p14:tracePt t="74445" x="1625600" y="3663950"/>
          <p14:tracePt t="74467" x="1619250" y="3670300"/>
          <p14:tracePt t="74477" x="1600200" y="3676650"/>
          <p14:tracePt t="74498" x="1581150" y="3683000"/>
          <p14:tracePt t="74513" x="1562100" y="3689350"/>
          <p14:tracePt t="74528" x="1549400" y="3695700"/>
          <p14:tracePt t="74544" x="1530350" y="3702050"/>
          <p14:tracePt t="74561" x="1498600" y="3702050"/>
          <p14:tracePt t="74561" x="1485900" y="3708400"/>
          <p14:tracePt t="74588" x="1479550" y="3708400"/>
          <p14:tracePt t="74595" x="1454150" y="3708400"/>
          <p14:tracePt t="74611" x="1422400" y="3708400"/>
          <p14:tracePt t="74634" x="1397000" y="3708400"/>
          <p14:tracePt t="74649" x="1377950" y="3708400"/>
          <p14:tracePt t="74661" x="1352550" y="3708400"/>
          <p14:tracePt t="74678" x="1327150" y="3708400"/>
          <p14:tracePt t="74693" x="1301750" y="3702050"/>
          <p14:tracePt t="74710" x="1270000" y="3689350"/>
          <p14:tracePt t="74710" x="1257300" y="3689350"/>
          <p14:tracePt t="74737" x="1238250" y="3676650"/>
          <p14:tracePt t="74752" x="1231900" y="3676650"/>
          <p14:tracePt t="74761" x="1212850" y="3663950"/>
          <p14:tracePt t="74761" x="1206500" y="3657600"/>
          <p14:tracePt t="74783" x="1193800" y="3644900"/>
          <p14:tracePt t="74799" x="1181100" y="3632200"/>
          <p14:tracePt t="74811" x="1168400" y="3613150"/>
          <p14:tracePt t="74828" x="1162050" y="3594100"/>
          <p14:tracePt t="74843" x="1149350" y="3575050"/>
          <p14:tracePt t="74860" x="1143000" y="3543300"/>
          <p14:tracePt t="74860" x="1143000" y="3530600"/>
          <p14:tracePt t="74886" x="1143000" y="3517900"/>
          <p14:tracePt t="74896" x="1143000" y="3498850"/>
          <p14:tracePt t="74910" x="1143000" y="3486150"/>
          <p14:tracePt t="74926" x="1149350" y="3454400"/>
          <p14:tracePt t="74948" x="1162050" y="3435350"/>
          <p14:tracePt t="74961" x="1181100" y="3416300"/>
          <p14:tracePt t="74977" x="1193800" y="3397250"/>
          <p14:tracePt t="74993" x="1212850" y="3378200"/>
          <p14:tracePt t="75010" x="1238250" y="3365500"/>
          <p14:tracePt t="75027" x="1282700" y="3333750"/>
          <p14:tracePt t="75055" x="1295400" y="3327400"/>
          <p14:tracePt t="75061" x="1314450" y="3321050"/>
          <p14:tracePt t="75076" x="1352550" y="3314700"/>
          <p14:tracePt t="75099" x="1377950" y="3308350"/>
          <p14:tracePt t="75112" x="1403350" y="3308350"/>
          <p14:tracePt t="75126" x="1428750" y="3308350"/>
          <p14:tracePt t="75143" x="1447800" y="3308350"/>
          <p14:tracePt t="75160" x="1473200" y="3308350"/>
          <p14:tracePt t="75177" x="1511300" y="3321050"/>
          <p14:tracePt t="75203" x="1517650" y="3321050"/>
          <p14:tracePt t="75212" x="1543050" y="3327400"/>
          <p14:tracePt t="75212" x="1549400" y="3333750"/>
          <p14:tracePt t="75234" x="1568450" y="3352800"/>
          <p14:tracePt t="75248" x="1587500" y="3359150"/>
          <p14:tracePt t="75261" x="1600200" y="3378200"/>
          <p14:tracePt t="75278" x="1612900" y="3390900"/>
          <p14:tracePt t="75293" x="1625600" y="3403600"/>
          <p14:tracePt t="75309" x="1638300" y="3416300"/>
          <p14:tracePt t="75326" x="1657350" y="3435350"/>
          <p14:tracePt t="75326" x="1663700" y="3441700"/>
          <p14:tracePt t="75352" x="1663700" y="3448050"/>
          <p14:tracePt t="75361" x="1670050" y="3454400"/>
          <p14:tracePt t="75377" x="1676400" y="3473450"/>
          <p14:tracePt t="75392" x="1689100" y="3492500"/>
          <p14:tracePt t="75413" x="1689100" y="3505200"/>
          <p14:tracePt t="75427" x="1689100" y="3517900"/>
          <p14:tracePt t="75443" x="1689100" y="3536950"/>
          <p14:tracePt t="75460" x="1682750" y="3549650"/>
          <p14:tracePt t="75476" x="1676400" y="3575050"/>
          <p14:tracePt t="75497" x="1663700" y="3594100"/>
          <p14:tracePt t="75512" x="1651000" y="3613150"/>
          <p14:tracePt t="75526" x="1631950" y="3632200"/>
          <p14:tracePt t="75526" x="1625600" y="3644900"/>
          <p14:tracePt t="75548" x="1612900" y="3657600"/>
          <p14:tracePt t="75564" x="1593850" y="3663950"/>
          <p14:tracePt t="75578" x="1574800" y="3670300"/>
          <p14:tracePt t="75593" x="1555750" y="3676650"/>
          <p14:tracePt t="75609" x="1530350" y="3683000"/>
          <p14:tracePt t="75626" x="1498600" y="3695700"/>
          <p14:tracePt t="75626" x="1485900" y="3695700"/>
          <p14:tracePt t="75655" x="1479550" y="3695700"/>
          <p14:tracePt t="75660" x="1460500" y="3702050"/>
          <p14:tracePt t="75676" x="1422400" y="3702050"/>
          <p14:tracePt t="75698" x="1403350" y="3702050"/>
          <p14:tracePt t="75713" x="1377950" y="3695700"/>
          <p14:tracePt t="75729" x="1358900" y="3695700"/>
          <p14:tracePt t="75744" x="1339850" y="3689350"/>
          <p14:tracePt t="75760" x="1320800" y="3683000"/>
          <p14:tracePt t="75776" x="1295400" y="3670300"/>
          <p14:tracePt t="75776" x="1289050" y="3663950"/>
          <p14:tracePt t="75805" x="1276350" y="3651250"/>
          <p14:tracePt t="75811" x="1257300" y="3632200"/>
          <p14:tracePt t="75826" x="1244600" y="3613150"/>
          <p14:tracePt t="75842" x="1225550" y="3581400"/>
          <p14:tracePt t="75864" x="1219200" y="3556000"/>
          <p14:tracePt t="75877" x="1206500" y="3536950"/>
          <p14:tracePt t="75893" x="1200150" y="3511550"/>
          <p14:tracePt t="75910" x="1200150" y="3492500"/>
          <p14:tracePt t="75926" x="1200150" y="3441700"/>
          <p14:tracePt t="75953" x="1200150" y="3435350"/>
          <p14:tracePt t="75963" x="1206500" y="3416300"/>
          <p14:tracePt t="75976" x="1219200" y="3397250"/>
          <p14:tracePt t="75976" x="1225550" y="3384550"/>
          <p14:tracePt t="75999" x="1244600" y="3365500"/>
          <p14:tracePt t="76013" x="1270000" y="3346450"/>
          <p14:tracePt t="76028" x="1289050" y="3327400"/>
          <p14:tracePt t="76043" x="1314450" y="3321050"/>
          <p14:tracePt t="76059" x="1333500" y="3308350"/>
          <p14:tracePt t="76076" x="1365250" y="3302000"/>
          <p14:tracePt t="76093" x="1409700" y="3295650"/>
          <p14:tracePt t="76093" x="1416050" y="3295650"/>
          <p14:tracePt t="76119" x="1428750" y="3295650"/>
          <p14:tracePt t="76127" x="1454150" y="3295650"/>
          <p14:tracePt t="76127" x="1466850" y="3302000"/>
          <p14:tracePt t="76150" x="1492250" y="3308350"/>
          <p14:tracePt t="76162" x="1517650" y="3314700"/>
          <p14:tracePt t="76177" x="1543050" y="3321050"/>
          <p14:tracePt t="76193" x="1562100" y="3340100"/>
          <p14:tracePt t="76209" x="1581150" y="3352800"/>
          <p14:tracePt t="76225" x="1593850" y="3371850"/>
          <p14:tracePt t="76242" x="1612900" y="3397250"/>
          <p14:tracePt t="76242" x="1619250" y="3409950"/>
          <p14:tracePt t="76269" x="1625600" y="3422650"/>
          <p14:tracePt t="76277" x="1631950" y="3441700"/>
          <p14:tracePt t="76292" x="1638300" y="3479800"/>
          <p14:tracePt t="76314" x="1644650" y="3498850"/>
          <p14:tracePt t="76328" x="1644650" y="3511550"/>
          <p14:tracePt t="76342" x="1644650" y="3524250"/>
          <p14:tracePt t="76359" x="1644650" y="3543300"/>
          <p14:tracePt t="76375" x="1638300" y="3556000"/>
          <p14:tracePt t="76393" x="1638300" y="3581400"/>
          <p14:tracePt t="76393" x="1631950" y="3587750"/>
          <p14:tracePt t="76417" x="1631950" y="3594100"/>
          <p14:tracePt t="76427" x="1625600" y="3606800"/>
          <p14:tracePt t="76442" x="1619250" y="3625850"/>
          <p14:tracePt t="76466" x="1612900" y="3638550"/>
          <p14:tracePt t="76478" x="1606550" y="3651250"/>
          <p14:tracePt t="76494" x="1593850" y="3657600"/>
          <p14:tracePt t="76508" x="1574800" y="3670300"/>
          <p14:tracePt t="76526" x="1555750" y="3676650"/>
          <p14:tracePt t="76543" x="1524000" y="3689350"/>
          <p14:tracePt t="76543" x="1511300" y="3695700"/>
          <p14:tracePt t="76568" x="1498600" y="3702050"/>
          <p14:tracePt t="76577" x="1479550" y="3708400"/>
          <p14:tracePt t="76593" x="1466850" y="3708400"/>
          <p14:tracePt t="76611" x="1435100" y="3714750"/>
          <p14:tracePt t="76629" x="1409700" y="3714750"/>
          <p14:tracePt t="76643" x="1384300" y="3708400"/>
          <p14:tracePt t="76659" x="1358900" y="3702050"/>
          <p14:tracePt t="76676" x="1339850" y="3695700"/>
          <p14:tracePt t="76692" x="1308100" y="3657600"/>
          <p14:tracePt t="76714" x="1295400" y="3632200"/>
          <p14:tracePt t="76744" x="0" y="0"/>
        </p14:tracePtLst>
        <p14:tracePtLst>
          <p14:tracePt t="81466" x="1460500" y="3644900"/>
          <p14:tracePt t="81473" x="1447800" y="3651250"/>
          <p14:tracePt t="81475" x="1441450" y="3657600"/>
          <p14:tracePt t="81486" x="1435100" y="3663950"/>
          <p14:tracePt t="81491" x="1409700" y="3670300"/>
          <p14:tracePt t="81508" x="1390650" y="3676650"/>
          <p14:tracePt t="81524" x="1371600" y="3676650"/>
          <p14:tracePt t="81540" x="1346200" y="3676650"/>
          <p14:tracePt t="81557" x="1314450" y="3670300"/>
          <p14:tracePt t="81577" x="1295400" y="3663950"/>
          <p14:tracePt t="81590" x="1276350" y="3651250"/>
          <p14:tracePt t="81606" x="1244600" y="3638550"/>
          <p14:tracePt t="81627" x="1231900" y="3625850"/>
          <p14:tracePt t="81640" x="1219200" y="3606800"/>
          <p14:tracePt t="81657" x="1206500" y="3581400"/>
          <p14:tracePt t="81674" x="1193800" y="3562350"/>
          <p14:tracePt t="81690" x="1187450" y="3536950"/>
          <p14:tracePt t="81707" x="1181100" y="3505200"/>
          <p14:tracePt t="81727" x="1181100" y="3492500"/>
          <p14:tracePt t="81742" x="1181100" y="3473450"/>
          <p14:tracePt t="81742" x="1187450" y="3467100"/>
          <p14:tracePt t="81766" x="1193800" y="3454400"/>
          <p14:tracePt t="81779" x="1206500" y="3435350"/>
          <p14:tracePt t="81793" x="1219200" y="3422650"/>
          <p14:tracePt t="81808" x="1238250" y="3409950"/>
          <p14:tracePt t="81824" x="1257300" y="3403600"/>
          <p14:tracePt t="81841" x="1276350" y="3397250"/>
          <p14:tracePt t="81858" x="1308100" y="3390900"/>
          <p14:tracePt t="81858" x="1320800" y="3384550"/>
          <p14:tracePt t="81885" x="1327150" y="3384550"/>
          <p14:tracePt t="81892" x="1358900" y="3384550"/>
          <p14:tracePt t="81909" x="1390650" y="3378200"/>
          <p14:tracePt t="81923" x="1441450" y="3378200"/>
          <p14:tracePt t="81944" x="1473200" y="3378200"/>
          <p14:tracePt t="81959" x="1498600" y="3378200"/>
          <p14:tracePt t="81974" x="1530350" y="3378200"/>
          <p14:tracePt t="81991" x="1555750" y="3378200"/>
          <p14:tracePt t="82008" x="1587500" y="3384550"/>
          <p14:tracePt t="82008" x="1600200" y="3384550"/>
          <p14:tracePt t="82037" x="1612900" y="3384550"/>
          <p14:tracePt t="82043" x="1631950" y="3384550"/>
          <p14:tracePt t="82058" x="1651000" y="3390900"/>
          <p14:tracePt t="82058" x="1663700" y="3390900"/>
          <p14:tracePt t="82081" x="1676400" y="3403600"/>
          <p14:tracePt t="82095" x="1695450" y="3409950"/>
          <p14:tracePt t="82108" x="1708150" y="3422650"/>
          <p14:tracePt t="82124" x="1714500" y="3441700"/>
          <p14:tracePt t="82141" x="1727200" y="3454400"/>
          <p14:tracePt t="82157" x="1733550" y="3492500"/>
          <p14:tracePt t="82184" x="1733550" y="3505200"/>
          <p14:tracePt t="82193" x="1727200" y="3524250"/>
          <p14:tracePt t="82207" x="1708150" y="3556000"/>
          <p14:tracePt t="82230" x="1695450" y="3581400"/>
          <p14:tracePt t="82244" x="1670050" y="3613150"/>
          <p14:tracePt t="82259" x="1651000" y="3638550"/>
          <p14:tracePt t="82275" x="1625600" y="3657600"/>
          <p14:tracePt t="82291" x="1600200" y="3670300"/>
          <p14:tracePt t="82308" x="1549400" y="3695700"/>
          <p14:tracePt t="82334" x="1536700" y="3702050"/>
          <p14:tracePt t="82343" x="1517650" y="3708400"/>
          <p14:tracePt t="82359" x="1498600" y="3708400"/>
          <p14:tracePt t="82374" x="1473200" y="3714750"/>
          <p14:tracePt t="82396" x="1460500" y="3714750"/>
          <p14:tracePt t="82409" x="1454150" y="3714750"/>
          <p14:tracePt t="82425" x="1447800" y="3714750"/>
          <p14:tracePt t="82463" x="0" y="0"/>
        </p14:tracePtLst>
        <p14:tracePtLst>
          <p14:tracePt t="83139" x="1778000" y="2965450"/>
          <p14:tracePt t="83144" x="1784350" y="2946400"/>
          <p14:tracePt t="83153" x="1797050" y="2933700"/>
          <p14:tracePt t="83158" x="1822450" y="2901950"/>
          <p14:tracePt t="83172" x="1847850" y="2870200"/>
          <p14:tracePt t="83189" x="1873250" y="2838450"/>
          <p14:tracePt t="83206" x="1898650" y="2806700"/>
          <p14:tracePt t="83206" x="1911350" y="2787650"/>
          <p14:tracePt t="83206" x="1924050" y="2774950"/>
          <p14:tracePt t="83237" x="1955800" y="2743200"/>
          <p14:tracePt t="83250" x="1968500" y="2730500"/>
          <p14:tracePt t="83259" x="2000250" y="2698750"/>
          <p14:tracePt t="83259" x="2012950" y="2686050"/>
          <p14:tracePt t="83280" x="2038350" y="2654300"/>
          <p14:tracePt t="83296" x="2063750" y="2622550"/>
          <p14:tracePt t="83309" x="2089150" y="2597150"/>
          <p14:tracePt t="83325" x="2114550" y="2571750"/>
          <p14:tracePt t="83340" x="2139950" y="2546350"/>
          <p14:tracePt t="83357" x="2165350" y="2520950"/>
          <p14:tracePt t="83357" x="2178050" y="2501900"/>
          <p14:tracePt t="83357" x="2190750" y="2489200"/>
          <p14:tracePt t="83387" x="2216150" y="2463800"/>
          <p14:tracePt t="83400" x="2228850" y="2444750"/>
          <p14:tracePt t="83409" x="2254250" y="2419350"/>
          <p14:tracePt t="83424" x="2305050" y="2368550"/>
          <p14:tracePt t="83447" x="2330450" y="2336800"/>
          <p14:tracePt t="83461" x="2362200" y="2305050"/>
          <p14:tracePt t="83475" x="2393950" y="2273300"/>
          <p14:tracePt t="83491" x="2419350" y="2247900"/>
          <p14:tracePt t="83507" x="2457450" y="2216150"/>
          <p14:tracePt t="83507" x="2470150" y="2197100"/>
          <p14:tracePt t="83507" x="2482850" y="2184400"/>
          <p14:tracePt t="83535" x="2508250" y="2152650"/>
          <p14:tracePt t="83552" x="2514600" y="2139950"/>
          <p14:tracePt t="83558" x="2540000" y="2108200"/>
          <p14:tracePt t="83574" x="2578100" y="2063750"/>
          <p14:tracePt t="83598" x="2609850" y="2032000"/>
          <p14:tracePt t="83611" x="2635250" y="2000250"/>
          <p14:tracePt t="83624" x="2667000" y="1968500"/>
          <p14:tracePt t="83640" x="2692400" y="1943100"/>
          <p14:tracePt t="83657" x="2724150" y="1917700"/>
          <p14:tracePt t="83673" x="2774950" y="1866900"/>
          <p14:tracePt t="83703" x="2800350" y="1841500"/>
          <p14:tracePt t="83715" x="2813050" y="1828800"/>
          <p14:tracePt t="83724" x="2857500" y="1790700"/>
          <p14:tracePt t="83747" x="2882900" y="1765300"/>
          <p14:tracePt t="83761" x="2914650" y="1733550"/>
          <p14:tracePt t="83774" x="2946400" y="1708150"/>
          <p14:tracePt t="83790" x="2971800" y="1676400"/>
          <p14:tracePt t="83806" x="2984500" y="1663700"/>
          <p14:tracePt t="83824" x="2997200" y="1657350"/>
          <p14:tracePt t="83824" x="3041650" y="1612900"/>
          <p14:tracePt t="83851" x="3079750" y="1581150"/>
          <p14:tracePt t="83865" x="3098800" y="1562100"/>
          <p14:tracePt t="83874" x="3143250" y="1517650"/>
          <p14:tracePt t="83897" x="3175000" y="1479550"/>
          <p14:tracePt t="83911" x="3213100" y="1447800"/>
          <p14:tracePt t="83925" x="3244850" y="1409700"/>
          <p14:tracePt t="83940" x="3282950" y="1377950"/>
          <p14:tracePt t="83957" x="3314700" y="1339850"/>
          <p14:tracePt t="83974" x="3346450" y="1308100"/>
          <p14:tracePt t="83974" x="3365500" y="1289050"/>
          <p14:tracePt t="83974" x="3384550" y="1270000"/>
          <p14:tracePt t="84001" x="3397250" y="1257300"/>
          <p14:tracePt t="84001" x="3416300" y="1238250"/>
          <p14:tracePt t="84016" x="3429000" y="1225550"/>
          <p14:tracePt t="84023" x="3467100" y="1187450"/>
          <p14:tracePt t="84039" x="3511550" y="1136650"/>
          <p14:tracePt t="84061" x="3549650" y="1104900"/>
          <p14:tracePt t="84075" x="3581400" y="1079500"/>
          <p14:tracePt t="84091" x="3606800" y="1054100"/>
          <p14:tracePt t="84106" x="3638550" y="1028700"/>
          <p14:tracePt t="84124" x="3663950" y="1003300"/>
          <p14:tracePt t="84139" x="3695700" y="971550"/>
          <p14:tracePt t="84160" x="3714750" y="952500"/>
          <p14:tracePt t="84174" x="3733800" y="939800"/>
          <p14:tracePt t="84190" x="3746500" y="920750"/>
          <p14:tracePt t="84210" x="3759200" y="914400"/>
          <p14:tracePt t="84244" x="3765550" y="908050"/>
          <p14:tracePt t="84296" x="3771900" y="901700"/>
          <p14:tracePt t="84320" x="3778250" y="895350"/>
          <p14:tracePt t="84323" x="3784600" y="895350"/>
          <p14:tracePt t="84333" x="3784600" y="889000"/>
          <p14:tracePt t="84339" x="3803650" y="882650"/>
          <p14:tracePt t="84339" x="3810000" y="876300"/>
          <p14:tracePt t="84385" x="0" y="0"/>
        </p14:tracePtLst>
        <p14:tracePtLst>
          <p14:tracePt t="86563" x="2794000" y="1441450"/>
          <p14:tracePt t="86572" x="2781300" y="1441450"/>
          <p14:tracePt t="86575" x="2768600" y="1447800"/>
          <p14:tracePt t="86582" x="2749550" y="1454150"/>
          <p14:tracePt t="86589" x="2717800" y="1466850"/>
          <p14:tracePt t="86605" x="2686050" y="1473200"/>
          <p14:tracePt t="86621" x="2628900" y="1473200"/>
          <p14:tracePt t="86642" x="2590800" y="1466850"/>
          <p14:tracePt t="86655" x="2559050" y="1454150"/>
          <p14:tracePt t="86672" x="2527300" y="1441450"/>
          <p14:tracePt t="86689" x="2508250" y="1435100"/>
          <p14:tracePt t="86705" x="2495550" y="1422400"/>
          <p14:tracePt t="86722" x="2451100" y="1384300"/>
          <p14:tracePt t="86739" x="2438400" y="1358900"/>
          <p14:tracePt t="86758" x="2432050" y="1333500"/>
          <p14:tracePt t="86773" x="2444750" y="1282700"/>
          <p14:tracePt t="86794" x="2463800" y="1244600"/>
          <p14:tracePt t="86808" x="2495550" y="1212850"/>
          <p14:tracePt t="86822" x="2533650" y="1181100"/>
          <p14:tracePt t="86840" x="2578100" y="1149350"/>
          <p14:tracePt t="86856" x="2641600" y="1123950"/>
          <p14:tracePt t="86878" x="2686050" y="1111250"/>
          <p14:tracePt t="86893" x="2724150" y="1104900"/>
          <p14:tracePt t="86908" x="2762250" y="1104900"/>
          <p14:tracePt t="86922" x="2819400" y="1117600"/>
          <p14:tracePt t="86944" x="2851150" y="1130300"/>
          <p14:tracePt t="86959" x="2882900" y="1155700"/>
          <p14:tracePt t="86972" x="2901950" y="1181100"/>
          <p14:tracePt t="86989" x="2927350" y="1212850"/>
          <p14:tracePt t="87005" x="2933700" y="1238250"/>
          <p14:tracePt t="87022" x="2933700" y="1289050"/>
          <p14:tracePt t="87022" x="2933700" y="1301750"/>
          <p14:tracePt t="87049" x="2927350" y="1320800"/>
          <p14:tracePt t="87058" x="2895600" y="1358900"/>
          <p14:tracePt t="87079" x="2876550" y="1377950"/>
          <p14:tracePt t="87094" x="2857500" y="1390650"/>
          <p14:tracePt t="87108" x="2832100" y="1397000"/>
          <p14:tracePt t="87122" x="2813050" y="1397000"/>
          <p14:tracePt t="87139" x="2794000" y="1403350"/>
          <p14:tracePt t="87155" x="2787650" y="1403350"/>
          <p14:tracePt t="87192" x="0" y="0"/>
        </p14:tracePtLst>
        <p14:tracePtLst>
          <p14:tracePt t="90596" x="4165600" y="2025650"/>
          <p14:tracePt t="90602" x="4159250" y="2032000"/>
          <p14:tracePt t="90604" x="4146550" y="2032000"/>
          <p14:tracePt t="90614" x="4140200" y="2038350"/>
          <p14:tracePt t="90621" x="4121150" y="2044700"/>
          <p14:tracePt t="90638" x="4102100" y="2051050"/>
          <p14:tracePt t="90654" x="4089400" y="2051050"/>
          <p14:tracePt t="90670" x="4064000" y="2057400"/>
          <p14:tracePt t="90689" x="4044950" y="2057400"/>
          <p14:tracePt t="90704" x="4025900" y="2057400"/>
          <p14:tracePt t="90721" x="4013200" y="2057400"/>
          <p14:tracePt t="90737" x="3987800" y="2057400"/>
          <p14:tracePt t="90757" x="3975100" y="2051050"/>
          <p14:tracePt t="90774" x="3956050" y="2044700"/>
          <p14:tracePt t="90788" x="3943350" y="2044700"/>
          <p14:tracePt t="90806" x="3917950" y="2032000"/>
          <p14:tracePt t="90806" x="3911600" y="2025650"/>
          <p14:tracePt t="90834" x="3898900" y="2019300"/>
          <p14:tracePt t="90848" x="3886200" y="2019300"/>
          <p14:tracePt t="90856" x="3867150" y="2006600"/>
          <p14:tracePt t="90871" x="3848100" y="1993900"/>
          <p14:tracePt t="90893" x="3835400" y="1981200"/>
          <p14:tracePt t="90909" x="3829050" y="1968500"/>
          <p14:tracePt t="90923" x="3816350" y="1955800"/>
          <p14:tracePt t="90938" x="3810000" y="1936750"/>
          <p14:tracePt t="90955" x="3797300" y="1905000"/>
          <p14:tracePt t="90955" x="3790950" y="1898650"/>
          <p14:tracePt t="90984" x="3790950" y="1885950"/>
          <p14:tracePt t="90992" x="3784600" y="1860550"/>
          <p14:tracePt t="91006" x="3784600" y="1841500"/>
          <p14:tracePt t="91022" x="3784600" y="1809750"/>
          <p14:tracePt t="91044" x="3784600" y="1790700"/>
          <p14:tracePt t="91057" x="3784600" y="1771650"/>
          <p14:tracePt t="91073" x="3790950" y="1752600"/>
          <p14:tracePt t="91088" x="3790950" y="1739900"/>
          <p14:tracePt t="91106" x="3803650" y="1714500"/>
          <p14:tracePt t="91106" x="3810000" y="1708150"/>
          <p14:tracePt t="91134" x="3816350" y="1689100"/>
          <p14:tracePt t="91147" x="3822700" y="1682750"/>
          <p14:tracePt t="91155" x="3835400" y="1670050"/>
          <p14:tracePt t="91172" x="3860800" y="1651000"/>
          <p14:tracePt t="91194" x="3886200" y="1638300"/>
          <p14:tracePt t="91207" x="3898900" y="1625600"/>
          <p14:tracePt t="91223" x="3924300" y="1619250"/>
          <p14:tracePt t="91238" x="3943350" y="1606550"/>
          <p14:tracePt t="91255" x="3975100" y="1593850"/>
          <p14:tracePt t="91255" x="3987800" y="1593850"/>
          <p14:tracePt t="91284" x="4000500" y="1587500"/>
          <p14:tracePt t="91284" x="4013200" y="1587500"/>
          <p14:tracePt t="91298" x="4019550" y="1581150"/>
          <p14:tracePt t="91307" x="4038600" y="1574800"/>
          <p14:tracePt t="91321" x="4070350" y="1574800"/>
          <p14:tracePt t="91344" x="4083050" y="1568450"/>
          <p14:tracePt t="91357" x="4102100" y="1574800"/>
          <p14:tracePt t="91373" x="4121150" y="1574800"/>
          <p14:tracePt t="91388" x="4133850" y="1574800"/>
          <p14:tracePt t="91405" x="4152900" y="1581150"/>
          <p14:tracePt t="91405" x="4159250" y="1581150"/>
          <p14:tracePt t="91426" x="4184650" y="1587500"/>
          <p14:tracePt t="91449" x="4197350" y="1600200"/>
          <p14:tracePt t="91465" x="4203700" y="1600200"/>
          <p14:tracePt t="91472" x="4222750" y="1612900"/>
          <p14:tracePt t="91494" x="4235450" y="1625600"/>
          <p14:tracePt t="91509" x="4248150" y="1631950"/>
          <p14:tracePt t="91522" x="4260850" y="1638300"/>
          <p14:tracePt t="91537" x="4273550" y="1651000"/>
          <p14:tracePt t="91555" x="4279900" y="1657350"/>
          <p14:tracePt t="91571" x="4298950" y="1676400"/>
          <p14:tracePt t="91599" x="4298950" y="1689100"/>
          <p14:tracePt t="91613" x="4305300" y="1695450"/>
          <p14:tracePt t="91613" x="4305300" y="1701800"/>
          <p14:tracePt t="91628" x="4311650" y="1708150"/>
          <p14:tracePt t="91643" x="4318000" y="1720850"/>
          <p14:tracePt t="91657" x="4324350" y="1733550"/>
          <p14:tracePt t="91672" x="4324350" y="1746250"/>
          <p14:tracePt t="91688" x="4330700" y="1758950"/>
          <p14:tracePt t="91705" x="4330700" y="1771650"/>
          <p14:tracePt t="91721" x="4337050" y="1784350"/>
          <p14:tracePt t="91743" x="4343400" y="1797050"/>
          <p14:tracePt t="91760" x="4343400" y="1803400"/>
          <p14:tracePt t="91760" x="4343400" y="1809750"/>
          <p14:tracePt t="91778" x="4343400" y="1828800"/>
          <p14:tracePt t="91794" x="4337050" y="1841500"/>
          <p14:tracePt t="91809" x="4330700" y="1860550"/>
          <p14:tracePt t="91823" x="4324350" y="1885950"/>
          <p14:tracePt t="91837" x="4311650" y="1905000"/>
          <p14:tracePt t="91855" x="4305300" y="1917700"/>
          <p14:tracePt t="91871" x="4292600" y="1943100"/>
          <p14:tracePt t="91871" x="4286250" y="1949450"/>
          <p14:tracePt t="91900" x="4279900" y="1955800"/>
          <p14:tracePt t="91908" x="4273550" y="1968500"/>
          <p14:tracePt t="91923" x="4260850" y="1981200"/>
          <p14:tracePt t="91923" x="4254500" y="1987550"/>
          <p14:tracePt t="91944" x="4248150" y="2000250"/>
          <p14:tracePt t="91959" x="4235450" y="2006600"/>
          <p14:tracePt t="91973" x="4229100" y="2019300"/>
          <p14:tracePt t="91989" x="4216400" y="2019300"/>
          <p14:tracePt t="92005" x="4203700" y="2025650"/>
          <p14:tracePt t="92020" x="4178300" y="2032000"/>
          <p14:tracePt t="92020" x="4171950" y="2032000"/>
          <p14:tracePt t="92049" x="4165600" y="2032000"/>
          <p14:tracePt t="92049" x="4152900" y="2032000"/>
          <p14:tracePt t="92065" x="4140200" y="2032000"/>
          <p14:tracePt t="92072" x="4114800" y="2038350"/>
          <p14:tracePt t="92072" x="4108450" y="2038350"/>
          <p14:tracePt t="92093" x="4083050" y="2038350"/>
          <p14:tracePt t="92109" x="4051300" y="2044700"/>
          <p14:tracePt t="92123" x="4019550" y="2051050"/>
          <p14:tracePt t="92140" x="3994150" y="2051050"/>
          <p14:tracePt t="92154" x="3962400" y="2051050"/>
          <p14:tracePt t="92171" x="3930650" y="2044700"/>
          <p14:tracePt t="92171" x="3917950" y="2044700"/>
          <p14:tracePt t="92199" x="3911600" y="2038350"/>
          <p14:tracePt t="92207" x="3892550" y="2032000"/>
          <p14:tracePt t="92222" x="3879850" y="2025650"/>
          <p14:tracePt t="92238" x="3867150" y="2006600"/>
          <p14:tracePt t="92260" x="3854450" y="1993900"/>
          <p14:tracePt t="92273" x="3841750" y="1974850"/>
          <p14:tracePt t="92288" x="3835400" y="1955800"/>
          <p14:tracePt t="92305" x="3835400" y="1943100"/>
          <p14:tracePt t="92321" x="3829050" y="1911350"/>
          <p14:tracePt t="92321" x="3829050" y="1905000"/>
          <p14:tracePt t="92349" x="3829050" y="1892300"/>
          <p14:tracePt t="92357" x="3829050" y="1879600"/>
          <p14:tracePt t="92371" x="3835400" y="1860550"/>
          <p14:tracePt t="92371" x="3835400" y="1847850"/>
          <p14:tracePt t="92395" x="3841750" y="1828800"/>
          <p14:tracePt t="92409" x="3848100" y="1809750"/>
          <p14:tracePt t="92424" x="3867150" y="1784350"/>
          <p14:tracePt t="92437" x="3886200" y="1765300"/>
          <p14:tracePt t="92455" x="3898900" y="1739900"/>
          <p14:tracePt t="92471" x="3924300" y="1720850"/>
          <p14:tracePt t="92471" x="3930650" y="1708150"/>
          <p14:tracePt t="92471" x="3943350" y="1701800"/>
          <p14:tracePt t="92502" x="3968750" y="1682750"/>
          <p14:tracePt t="92514" x="3975100" y="1676400"/>
          <p14:tracePt t="92523" x="4013200" y="1663700"/>
          <p14:tracePt t="92546" x="4038600" y="1651000"/>
          <p14:tracePt t="92560" x="4064000" y="1644650"/>
          <p14:tracePt t="92574" x="4089400" y="1644650"/>
          <p14:tracePt t="92587" x="4114800" y="1644650"/>
          <p14:tracePt t="92605" x="4140200" y="1644650"/>
          <p14:tracePt t="92621" x="4165600" y="1644650"/>
          <p14:tracePt t="92638" x="4210050" y="1657350"/>
          <p14:tracePt t="92665" x="4216400" y="1663700"/>
          <p14:tracePt t="92665" x="4229100" y="1663700"/>
          <p14:tracePt t="92680" x="4235450" y="1670050"/>
          <p14:tracePt t="92687" x="4260850" y="1689100"/>
          <p14:tracePt t="92710" x="4273550" y="1701800"/>
          <p14:tracePt t="92723" x="4286250" y="1714500"/>
          <p14:tracePt t="92738" x="4298950" y="1733550"/>
          <p14:tracePt t="92754" x="4318000" y="1752600"/>
          <p14:tracePt t="92770" x="4324350" y="1765300"/>
          <p14:tracePt t="92770" x="4330700" y="1784350"/>
          <p14:tracePt t="92802" x="4337050" y="1809750"/>
          <p14:tracePt t="92814" x="4337050" y="1816100"/>
          <p14:tracePt t="92823" x="4330700" y="1841500"/>
          <p14:tracePt t="92838" x="4324350" y="1879600"/>
          <p14:tracePt t="92859" x="4311650" y="1905000"/>
          <p14:tracePt t="92874" x="4298950" y="1930400"/>
          <p14:tracePt t="92889" x="4286250" y="1955800"/>
          <p14:tracePt t="92906" x="4267200" y="1981200"/>
          <p14:tracePt t="92920" x="4254500" y="2000250"/>
          <p14:tracePt t="92938" x="4229100" y="2032000"/>
          <p14:tracePt t="92938" x="4222750" y="2044700"/>
          <p14:tracePt t="92966" x="4210050" y="2051050"/>
          <p14:tracePt t="92973" x="4191000" y="2063750"/>
          <p14:tracePt t="92989" x="4159250" y="2076450"/>
          <p14:tracePt t="93010" x="4140200" y="2089150"/>
          <p14:tracePt t="93024" x="4108450" y="2095500"/>
          <p14:tracePt t="93039" x="4089400" y="2095500"/>
          <p14:tracePt t="93055" x="4057650" y="2095500"/>
          <p14:tracePt t="93071" x="4025900" y="2095500"/>
          <p14:tracePt t="93087" x="3987800" y="2082800"/>
          <p14:tracePt t="93124" x="0" y="0"/>
        </p14:tracePtLst>
        <p14:tracePtLst>
          <p14:tracePt t="96810" x="1943100" y="2781300"/>
          <p14:tracePt t="96816" x="1955800" y="2768600"/>
          <p14:tracePt t="96819" x="1968500" y="2749550"/>
          <p14:tracePt t="96828" x="1987550" y="2730500"/>
          <p14:tracePt t="96834" x="2019300" y="2698750"/>
          <p14:tracePt t="96851" x="2063750" y="2654300"/>
          <p14:tracePt t="96869" x="2108200" y="2603500"/>
          <p14:tracePt t="96884" x="2190750" y="2527300"/>
          <p14:tracePt t="96905" x="2247900" y="2463800"/>
          <p14:tracePt t="96919" x="2305050" y="2400300"/>
          <p14:tracePt t="96935" x="2368550" y="2343150"/>
          <p14:tracePt t="96951" x="2463800" y="2247900"/>
          <p14:tracePt t="96971" x="2520950" y="2184400"/>
          <p14:tracePt t="96984" x="2584450" y="2127250"/>
          <p14:tracePt t="97001" x="2641600" y="2063750"/>
          <p14:tracePt t="97018" x="2705100" y="2006600"/>
          <p14:tracePt t="97034" x="2787650" y="1930400"/>
          <p14:tracePt t="97055" x="2844800" y="1873250"/>
          <p14:tracePt t="97071" x="2901950" y="1828800"/>
          <p14:tracePt t="97085" x="2946400" y="1778000"/>
          <p14:tracePt t="97102" x="3016250" y="1708150"/>
          <p14:tracePt t="97120" x="3067050" y="1657350"/>
          <p14:tracePt t="97135" x="3105150" y="1606550"/>
          <p14:tracePt t="97152" x="3149600" y="1555750"/>
          <p14:tracePt t="97169" x="3200400" y="1504950"/>
          <p14:tracePt t="97185" x="3244850" y="1454150"/>
          <p14:tracePt t="97202" x="3314700" y="1377950"/>
          <p14:tracePt t="97222" x="3365500" y="1327150"/>
          <p14:tracePt t="97222" x="3384550" y="1301750"/>
          <p14:tracePt t="97243" x="3435350" y="1250950"/>
          <p14:tracePt t="97257" x="3486150" y="1200150"/>
          <p14:tracePt t="97273" x="3530600" y="1162050"/>
          <p14:tracePt t="97286" x="3562350" y="1123950"/>
          <p14:tracePt t="97303" x="3594100" y="1092200"/>
          <p14:tracePt t="97319" x="3613150" y="1073150"/>
          <p14:tracePt t="97336" x="3638550" y="1047750"/>
          <p14:tracePt t="97336" x="3644900" y="1041400"/>
          <p14:tracePt t="97363" x="3651250" y="1035050"/>
          <p14:tracePt t="97372" x="3657600" y="1022350"/>
          <p14:tracePt t="97386" x="3663950" y="1016000"/>
          <p14:tracePt t="97405" x="3670300" y="1016000"/>
          <p14:tracePt t="97420" x="3670300" y="1009650"/>
          <p14:tracePt t="97581" x="0" y="0"/>
        </p14:tracePtLst>
        <p14:tracePtLst>
          <p14:tracePt t="98317" x="3625850" y="996950"/>
          <p14:tracePt t="98332" x="3619500" y="996950"/>
          <p14:tracePt t="98347" x="3613150" y="990600"/>
          <p14:tracePt t="98351" x="3606800" y="990600"/>
          <p14:tracePt t="98361" x="3600450" y="990600"/>
          <p14:tracePt t="98368" x="3594100" y="990600"/>
          <p14:tracePt t="98384" x="3575050" y="996950"/>
          <p14:tracePt t="98401" x="3556000" y="996950"/>
          <p14:tracePt t="98417" x="3524250" y="996950"/>
          <p14:tracePt t="98436" x="3505200" y="1003300"/>
          <p14:tracePt t="98451" x="3479800" y="1009650"/>
          <p14:tracePt t="98468" x="3441700" y="1009650"/>
          <p14:tracePt t="98487" x="3416300" y="1009650"/>
          <p14:tracePt t="98502" x="3390900" y="1009650"/>
          <p14:tracePt t="98517" x="3365500" y="1016000"/>
          <p14:tracePt t="98534" x="3333750" y="1016000"/>
          <p14:tracePt t="98551" x="3308350" y="1022350"/>
          <p14:tracePt t="98568" x="3263900" y="1022350"/>
          <p14:tracePt t="98585" x="3232150" y="1022350"/>
          <p14:tracePt t="98601" x="3206750" y="1016000"/>
          <p14:tracePt t="98618" x="3168650" y="1009650"/>
          <p14:tracePt t="98637" x="3143250" y="1003300"/>
          <p14:tracePt t="98652" x="3117850" y="996950"/>
          <p14:tracePt t="98668" x="3098800" y="990600"/>
          <p14:tracePt t="98684" x="3073400" y="990600"/>
          <p14:tracePt t="98701" x="3048000" y="990600"/>
          <p14:tracePt t="98717" x="3016250" y="984250"/>
          <p14:tracePt t="98737" x="2997200" y="977900"/>
          <p14:tracePt t="98751" x="2971800" y="977900"/>
          <p14:tracePt t="98768" x="2933700" y="971550"/>
          <p14:tracePt t="98790" x="2908300" y="965200"/>
          <p14:tracePt t="98804" x="2882900" y="965200"/>
          <p14:tracePt t="98819" x="2857500" y="958850"/>
          <p14:tracePt t="98836" x="2832100" y="952500"/>
          <p14:tracePt t="98852" x="2781300" y="946150"/>
          <p14:tracePt t="98883" x="2755900" y="946150"/>
          <p14:tracePt t="98895" x="2743200" y="946150"/>
          <p14:tracePt t="98904" x="2717800" y="946150"/>
          <p14:tracePt t="98919" x="2673350" y="946150"/>
          <p14:tracePt t="98941" x="2641600" y="939800"/>
          <p14:tracePt t="98954" x="2609850" y="939800"/>
          <p14:tracePt t="98969" x="2584450" y="939800"/>
          <p14:tracePt t="98985" x="2559050" y="946150"/>
          <p14:tracePt t="99002" x="2520950" y="946150"/>
          <p14:tracePt t="99018" x="2495550" y="946150"/>
          <p14:tracePt t="99018" x="2476500" y="952500"/>
          <p14:tracePt t="99045" x="2451100" y="958850"/>
          <p14:tracePt t="99053" x="2419350" y="958850"/>
          <p14:tracePt t="99068" x="2374900" y="971550"/>
          <p14:tracePt t="99091" x="2349500" y="971550"/>
          <p14:tracePt t="99104" x="2324100" y="971550"/>
          <p14:tracePt t="99121" x="2298700" y="977900"/>
          <p14:tracePt t="99135" x="2273300" y="977900"/>
          <p14:tracePt t="99151" x="2254250" y="977900"/>
          <p14:tracePt t="99169" x="2209800" y="977900"/>
          <p14:tracePt t="99199" x="2190750" y="977900"/>
          <p14:tracePt t="99211" x="2171700" y="977900"/>
          <p14:tracePt t="99227" x="2152650" y="977900"/>
          <p14:tracePt t="99240" x="2133600" y="971550"/>
          <p14:tracePt t="99253" x="2114550" y="971550"/>
          <p14:tracePt t="99269" x="2095500" y="965200"/>
          <p14:tracePt t="99285" x="2082800" y="965200"/>
          <p14:tracePt t="99302" x="2057400" y="965200"/>
          <p14:tracePt t="99302" x="2038350" y="965200"/>
          <p14:tracePt t="99330" x="2019300" y="965200"/>
          <p14:tracePt t="99346" x="2006600" y="965200"/>
          <p14:tracePt t="99353" x="1981200" y="971550"/>
          <p14:tracePt t="99376" x="1962150" y="977900"/>
          <p14:tracePt t="99389" x="1949450" y="977900"/>
          <p14:tracePt t="99403" x="1943100" y="977900"/>
          <p14:tracePt t="99418" x="1936750" y="977900"/>
          <p14:tracePt t="99435" x="1930400" y="977900"/>
          <p14:tracePt t="99452" x="1924050" y="984250"/>
          <p14:tracePt t="99469" x="1917700" y="984250"/>
          <p14:tracePt t="99513" x="1911350" y="984250"/>
          <p14:tracePt t="99527" x="1917700" y="984250"/>
          <p14:tracePt t="99548" x="1924050" y="984250"/>
          <p14:tracePt t="99579" x="0" y="0"/>
        </p14:tracePtLst>
        <p14:tracePtLst>
          <p14:tracePt t="106119" x="1651000" y="2032000"/>
          <p14:tracePt t="106126" x="1644650" y="2044700"/>
          <p14:tracePt t="106135" x="1638300" y="2051050"/>
          <p14:tracePt t="106137" x="1631950" y="2057400"/>
          <p14:tracePt t="106149" x="1612900" y="2070100"/>
          <p14:tracePt t="106149" x="1606550" y="2076450"/>
          <p14:tracePt t="106167" x="1587500" y="2089150"/>
          <p14:tracePt t="106183" x="1562100" y="2095500"/>
          <p14:tracePt t="106199" x="1543050" y="2101850"/>
          <p14:tracePt t="106215" x="1511300" y="2114550"/>
          <p14:tracePt t="106234" x="1498600" y="2114550"/>
          <p14:tracePt t="106249" x="1485900" y="2120900"/>
          <p14:tracePt t="106266" x="1447800" y="2127250"/>
          <p14:tracePt t="106284" x="1409700" y="2133600"/>
          <p14:tracePt t="106299" x="1358900" y="2133600"/>
          <p14:tracePt t="106299" x="1346200" y="2133600"/>
          <p14:tracePt t="106327" x="1333500" y="2133600"/>
          <p14:tracePt t="106335" x="1301750" y="2127250"/>
          <p14:tracePt t="106350" x="1270000" y="2120900"/>
          <p14:tracePt t="106350" x="1250950" y="2120900"/>
          <p14:tracePt t="106373" x="1225550" y="2108200"/>
          <p14:tracePt t="106387" x="1200150" y="2095500"/>
          <p14:tracePt t="106401" x="1181100" y="2089150"/>
          <p14:tracePt t="106416" x="1162050" y="2070100"/>
          <p14:tracePt t="106433" x="1149350" y="2051050"/>
          <p14:tracePt t="106450" x="1123950" y="2019300"/>
          <p14:tracePt t="106450" x="1117600" y="2000250"/>
          <p14:tracePt t="106476" x="1111250" y="1987550"/>
          <p14:tracePt t="106485" x="1104900" y="1962150"/>
          <p14:tracePt t="106500" x="1098550" y="1930400"/>
          <p14:tracePt t="106516" x="1092200" y="1879600"/>
          <p14:tracePt t="106537" x="1092200" y="1854200"/>
          <p14:tracePt t="106551" x="1098550" y="1828800"/>
          <p14:tracePt t="106567" x="1104900" y="1809750"/>
          <p14:tracePt t="106583" x="1111250" y="1790700"/>
          <p14:tracePt t="106599" x="1123950" y="1771650"/>
          <p14:tracePt t="106599" x="1130300" y="1758950"/>
          <p14:tracePt t="106627" x="1136650" y="1752600"/>
          <p14:tracePt t="106635" x="1149350" y="1733550"/>
          <p14:tracePt t="106635" x="1162050" y="1727200"/>
          <p14:tracePt t="106657" x="1174750" y="1714500"/>
          <p14:tracePt t="106657" x="1187450" y="1701800"/>
          <p14:tracePt t="106673" x="1219200" y="1682750"/>
          <p14:tracePt t="106686" x="1250950" y="1663700"/>
          <p14:tracePt t="106701" x="1282700" y="1651000"/>
          <p14:tracePt t="106716" x="1314450" y="1638300"/>
          <p14:tracePt t="106733" x="1352550" y="1625600"/>
          <p14:tracePt t="106749" x="1403350" y="1612900"/>
          <p14:tracePt t="106749" x="1416050" y="1612900"/>
          <p14:tracePt t="106778" x="1435100" y="1612900"/>
          <p14:tracePt t="106784" x="1466850" y="1606550"/>
          <p14:tracePt t="106801" x="1511300" y="1606550"/>
          <p14:tracePt t="106822" x="1549400" y="1612900"/>
          <p14:tracePt t="106836" x="1574800" y="1619250"/>
          <p14:tracePt t="106851" x="1600200" y="1625600"/>
          <p14:tracePt t="106868" x="1619250" y="1631950"/>
          <p14:tracePt t="106883" x="1644650" y="1644650"/>
          <p14:tracePt t="106899" x="1663700" y="1657350"/>
          <p14:tracePt t="106899" x="1670050" y="1663700"/>
          <p14:tracePt t="106899" x="1676400" y="1670050"/>
          <p14:tracePt t="106928" x="1689100" y="1682750"/>
          <p14:tracePt t="106935" x="1695450" y="1689100"/>
          <p14:tracePt t="106949" x="1714500" y="1714500"/>
          <p14:tracePt t="106973" x="1727200" y="1733550"/>
          <p14:tracePt t="106986" x="1739900" y="1752600"/>
          <p14:tracePt t="107001" x="1746250" y="1765300"/>
          <p14:tracePt t="107016" x="1752600" y="1784350"/>
          <p14:tracePt t="107033" x="1758950" y="1797050"/>
          <p14:tracePt t="107049" x="1758950" y="1822450"/>
          <p14:tracePt t="107049" x="1758950" y="1828800"/>
          <p14:tracePt t="107078" x="1758950" y="1847850"/>
          <p14:tracePt t="107092" x="1758950" y="1860550"/>
          <p14:tracePt t="107101" x="1758950" y="1879600"/>
          <p14:tracePt t="107101" x="1758950" y="1892300"/>
          <p14:tracePt t="107124" x="1752600" y="1911350"/>
          <p14:tracePt t="107138" x="1746250" y="1924050"/>
          <p14:tracePt t="107153" x="1733550" y="1943100"/>
          <p14:tracePt t="107167" x="1720850" y="1955800"/>
          <p14:tracePt t="107183" x="1708150" y="1974850"/>
          <p14:tracePt t="107199" x="1695450" y="1987550"/>
          <p14:tracePt t="107215" x="1663700" y="2006600"/>
          <p14:tracePt t="107215" x="1657350" y="2019300"/>
          <p14:tracePt t="107244" x="1644650" y="2025650"/>
          <p14:tracePt t="107250" x="1631950" y="2032000"/>
          <p14:tracePt t="107282" x="1619250" y="2038350"/>
          <p14:tracePt t="107286" x="1587500" y="2044700"/>
          <p14:tracePt t="107302" x="1555750" y="2044700"/>
          <p14:tracePt t="107318" x="1524000" y="2044700"/>
          <p14:tracePt t="107333" x="1492250" y="2044700"/>
          <p14:tracePt t="107348" x="1441450" y="2038350"/>
          <p14:tracePt t="107386" x="0" y="0"/>
        </p14:tracePtLst>
        <p14:tracePtLst>
          <p14:tracePt t="112296" x="1809750" y="984250"/>
          <p14:tracePt t="112296" x="0" y="0"/>
        </p14:tracePtLst>
        <p14:tracePtLst>
          <p14:tracePt t="113008" x="1873250" y="1060450"/>
          <p14:tracePt t="113025" x="1873250" y="1066800"/>
          <p14:tracePt t="113040" x="1879600" y="1066800"/>
          <p14:tracePt t="113046" x="1879600" y="1073150"/>
          <p14:tracePt t="113049" x="1885950" y="1079500"/>
          <p14:tracePt t="113065" x="1892300" y="1085850"/>
          <p14:tracePt t="113079" x="1898650" y="1098550"/>
          <p14:tracePt t="113096" x="1905000" y="1104900"/>
          <p14:tracePt t="113113" x="1905000" y="1117600"/>
          <p14:tracePt t="113129" x="1911350" y="1130300"/>
          <p14:tracePt t="113129" x="1917700" y="1136650"/>
          <p14:tracePt t="113149" x="1924050" y="1149350"/>
          <p14:tracePt t="113163" x="1936750" y="1162050"/>
          <p14:tracePt t="113179" x="1943100" y="1174750"/>
          <p14:tracePt t="113196" x="1949450" y="1193800"/>
          <p14:tracePt t="113215" x="1955800" y="1206500"/>
          <p14:tracePt t="113231" x="1962150" y="1219200"/>
          <p14:tracePt t="113247" x="1968500" y="1231900"/>
          <p14:tracePt t="113264" x="1981200" y="1244600"/>
          <p14:tracePt t="113281" x="1993900" y="1263650"/>
          <p14:tracePt t="113281" x="2000250" y="1270000"/>
          <p14:tracePt t="113309" x="2006600" y="1276350"/>
          <p14:tracePt t="113316" x="2012950" y="1282700"/>
          <p14:tracePt t="113331" x="2025650" y="1301750"/>
          <p14:tracePt t="113349" x="2038350" y="1314450"/>
          <p14:tracePt t="113367" x="2044700" y="1327150"/>
          <p14:tracePt t="113382" x="2051050" y="1339850"/>
          <p14:tracePt t="113396" x="2057400" y="1346200"/>
          <p14:tracePt t="113414" x="2063750" y="1352550"/>
          <p14:tracePt t="113431" x="2076450" y="1365250"/>
          <p14:tracePt t="113448" x="2082800" y="1371600"/>
          <p14:tracePt t="113466" x="2089150" y="1384300"/>
          <p14:tracePt t="113481" x="2101850" y="1390650"/>
          <p14:tracePt t="113497" x="2120900" y="1403350"/>
          <p14:tracePt t="113518" x="2127250" y="1409700"/>
          <p14:tracePt t="113533" x="2139950" y="1416050"/>
          <p14:tracePt t="113547" x="2152650" y="1422400"/>
          <p14:tracePt t="113564" x="2165350" y="1428750"/>
          <p14:tracePt t="113581" x="2178050" y="1441450"/>
          <p14:tracePt t="113581" x="2184400" y="1447800"/>
          <p14:tracePt t="113608" x="2190750" y="1454150"/>
          <p14:tracePt t="113616" x="2203450" y="1466850"/>
          <p14:tracePt t="113631" x="2209800" y="1479550"/>
          <p14:tracePt t="113647" x="2222500" y="1492250"/>
          <p14:tracePt t="113668" x="2228850" y="1498600"/>
          <p14:tracePt t="113682" x="2241550" y="1511300"/>
          <p14:tracePt t="113696" x="2254250" y="1524000"/>
          <p14:tracePt t="113714" x="2266950" y="1536700"/>
          <p14:tracePt t="113731" x="2279650" y="1549400"/>
          <p14:tracePt t="113731" x="2298700" y="1562100"/>
          <p14:tracePt t="113760" x="2311400" y="1581150"/>
          <p14:tracePt t="113772" x="2330450" y="1593850"/>
          <p14:tracePt t="113789" x="2349500" y="1606550"/>
          <p14:tracePt t="113805" x="2362200" y="1619250"/>
          <p14:tracePt t="113818" x="2374900" y="1631950"/>
          <p14:tracePt t="113833" x="2387600" y="1644650"/>
          <p14:tracePt t="113848" x="2400300" y="1663700"/>
          <p14:tracePt t="113864" x="2419350" y="1676400"/>
          <p14:tracePt t="113879" x="2432050" y="1689100"/>
          <p14:tracePt t="113897" x="2451100" y="1714500"/>
          <p14:tracePt t="113897" x="2463800" y="1720850"/>
          <p14:tracePt t="113924" x="2470150" y="1733550"/>
          <p14:tracePt t="113924" x="2476500" y="1739900"/>
          <p14:tracePt t="113937" x="2482850" y="1752600"/>
          <p14:tracePt t="113946" x="2508250" y="1778000"/>
          <p14:tracePt t="113968" x="2520950" y="1797050"/>
          <p14:tracePt t="113981" x="2533650" y="1822450"/>
          <p14:tracePt t="113999" x="2546350" y="1841500"/>
          <p14:tracePt t="114014" x="2559050" y="1860550"/>
          <p14:tracePt t="114029" x="2571750" y="1873250"/>
          <p14:tracePt t="114047" x="2590800" y="1898650"/>
          <p14:tracePt t="114047" x="2597150" y="1905000"/>
          <p14:tracePt t="114074" x="2603500" y="1911350"/>
          <p14:tracePt t="114082" x="2616200" y="1924050"/>
          <p14:tracePt t="114096" x="2635250" y="1949450"/>
          <p14:tracePt t="114119" x="2641600" y="1955800"/>
          <p14:tracePt t="114129" x="2654300" y="1962150"/>
          <p14:tracePt t="114147" x="2667000" y="1981200"/>
          <p14:tracePt t="114164" x="2679700" y="1993900"/>
          <p14:tracePt t="114180" x="2692400" y="2006600"/>
          <p14:tracePt t="114197" x="2711450" y="2032000"/>
          <p14:tracePt t="114197" x="2717800" y="2038350"/>
          <p14:tracePt t="114225" x="2724150" y="2044700"/>
          <p14:tracePt t="114232" x="2736850" y="2057400"/>
          <p14:tracePt t="114247" x="2755900" y="2076450"/>
          <p14:tracePt t="114268" x="2768600" y="2089150"/>
          <p14:tracePt t="114284" x="2787650" y="2108200"/>
          <p14:tracePt t="114297" x="2800350" y="2120900"/>
          <p14:tracePt t="114314" x="2813050" y="2139950"/>
          <p14:tracePt t="114330" x="2825750" y="2159000"/>
          <p14:tracePt t="114346" x="2851150" y="2197100"/>
          <p14:tracePt t="114375" x="2857500" y="2203450"/>
          <p14:tracePt t="114383" x="2876550" y="2222500"/>
          <p14:tracePt t="114396" x="2895600" y="2254250"/>
          <p14:tracePt t="114419" x="2908300" y="2273300"/>
          <p14:tracePt t="114434" x="2921000" y="2292350"/>
          <p14:tracePt t="114447" x="2940050" y="2311400"/>
          <p14:tracePt t="114464" x="2952750" y="2330450"/>
          <p14:tracePt t="114480" x="2965450" y="2343150"/>
          <p14:tracePt t="114497" x="2971800" y="2355850"/>
          <p14:tracePt t="114497" x="2984500" y="2368550"/>
          <p14:tracePt t="114525" x="2990850" y="2381250"/>
          <p14:tracePt t="114539" x="2997200" y="2387600"/>
          <p14:tracePt t="114547" x="3009900" y="2406650"/>
          <p14:tracePt t="114570" x="3022600" y="2419350"/>
          <p14:tracePt t="114583" x="3035300" y="2425700"/>
          <p14:tracePt t="114598" x="3048000" y="2438400"/>
          <p14:tracePt t="114613" x="3054350" y="2451100"/>
          <p14:tracePt t="114629" x="3067050" y="2470150"/>
          <p14:tracePt t="114647" x="3073400" y="2482850"/>
          <p14:tracePt t="114647" x="3086100" y="2495550"/>
          <p14:tracePt t="114675" x="3092450" y="2501900"/>
          <p14:tracePt t="114683" x="3111500" y="2520950"/>
          <p14:tracePt t="114706" x="3117850" y="2527300"/>
          <p14:tracePt t="114706" x="3124200" y="2533650"/>
          <p14:tracePt t="114719" x="3130550" y="2546350"/>
          <p14:tracePt t="114733" x="3143250" y="2559050"/>
          <p14:tracePt t="114748" x="3155950" y="2565400"/>
          <p14:tracePt t="114764" x="3162300" y="2578100"/>
          <p14:tracePt t="114780" x="3175000" y="2590800"/>
          <p14:tracePt t="114797" x="3194050" y="2603500"/>
          <p14:tracePt t="114817" x="3200400" y="2616200"/>
          <p14:tracePt t="114817" x="3206750" y="2622550"/>
          <p14:tracePt t="114840" x="3213100" y="2628900"/>
          <p14:tracePt t="114847" x="3225800" y="2635250"/>
          <p14:tracePt t="114863" x="3238500" y="2647950"/>
          <p14:tracePt t="114887" x="3251200" y="2654300"/>
          <p14:tracePt t="114899" x="3263900" y="2667000"/>
          <p14:tracePt t="114914" x="3276600" y="2673350"/>
          <p14:tracePt t="114929" x="3289300" y="2686050"/>
          <p14:tracePt t="114947" x="3295650" y="2698750"/>
          <p14:tracePt t="114947" x="3308350" y="2711450"/>
          <p14:tracePt t="114978" x="3321050" y="2717800"/>
          <p14:tracePt t="114990" x="3327400" y="2724150"/>
          <p14:tracePt t="114996" x="3352800" y="2755900"/>
          <p14:tracePt t="115021" x="3365500" y="2768600"/>
          <p14:tracePt t="115033" x="3378200" y="2787650"/>
          <p14:tracePt t="115050" x="3390900" y="2806700"/>
          <p14:tracePt t="115065" x="3409950" y="2832100"/>
          <p14:tracePt t="115080" x="3422650" y="2844800"/>
          <p14:tracePt t="115097" x="3435350" y="2863850"/>
          <p14:tracePt t="115097" x="3448050" y="2882900"/>
          <p14:tracePt t="115127" x="3460750" y="2901950"/>
          <p14:tracePt t="115139" x="3467100" y="2908300"/>
          <p14:tracePt t="115149" x="3479800" y="2921000"/>
          <p14:tracePt t="115163" x="3498850" y="2940050"/>
          <p14:tracePt t="115186" x="3511550" y="2952750"/>
          <p14:tracePt t="115199" x="3517900" y="2965450"/>
          <p14:tracePt t="115215" x="3530600" y="2978150"/>
          <p14:tracePt t="115229" x="3536950" y="2984500"/>
          <p14:tracePt t="115247" x="3543300" y="2997200"/>
          <p14:tracePt t="115247" x="3549650" y="2997200"/>
          <p14:tracePt t="115247" x="3549650" y="3003550"/>
          <p14:tracePt t="115277" x="3556000" y="3009900"/>
          <p14:tracePt t="115289" x="3562350" y="3016250"/>
          <p14:tracePt t="115297" x="3568700" y="3022600"/>
          <p14:tracePt t="115313" x="3575050" y="3028950"/>
          <p14:tracePt t="115332" x="3581400" y="3028950"/>
          <p14:tracePt t="115347" x="3581400" y="3035300"/>
          <p14:tracePt t="115363" x="3587750" y="3041650"/>
          <p14:tracePt t="115396" x="3594100" y="3041650"/>
          <p14:tracePt t="115413" x="3594100" y="3048000"/>
          <p14:tracePt t="115418" x="3600450" y="3048000"/>
          <p14:tracePt t="115433" x="3600450" y="3054350"/>
          <p14:tracePt t="115446" x="3606800" y="3060700"/>
          <p14:tracePt t="115463" x="3606800" y="3067050"/>
          <p14:tracePt t="115486" x="3613150" y="3073400"/>
          <p14:tracePt t="115517" x="3619500" y="3073400"/>
          <p14:tracePt t="115526" x="3619500" y="3079750"/>
          <p14:tracePt t="115553" x="3625850" y="3079750"/>
          <p14:tracePt t="115563" x="3625850" y="3086100"/>
          <p14:tracePt t="115583" x="3625850" y="3092450"/>
          <p14:tracePt t="115613" x="3632200" y="3092450"/>
          <p14:tracePt t="115989" x="3638550" y="3092450"/>
          <p14:tracePt t="116019" x="0" y="0"/>
        </p14:tracePtLst>
        <p14:tracePtLst>
          <p14:tracePt t="126168" x="4216400" y="3632200"/>
          <p14:tracePt t="126177" x="4203700" y="3638550"/>
          <p14:tracePt t="126181" x="4197350" y="3644900"/>
          <p14:tracePt t="126192" x="4171950" y="3663950"/>
          <p14:tracePt t="126211" x="4152900" y="3676650"/>
          <p14:tracePt t="126226" x="4133850" y="3683000"/>
          <p14:tracePt t="126241" x="4108450" y="3689350"/>
          <p14:tracePt t="126259" x="4076700" y="3702050"/>
          <p14:tracePt t="126276" x="4051300" y="3708400"/>
          <p14:tracePt t="126291" x="4025900" y="3714750"/>
          <p14:tracePt t="126308" x="4000500" y="3721100"/>
          <p14:tracePt t="126343" x="3981450" y="3721100"/>
          <p14:tracePt t="126346" x="3949700" y="3727450"/>
          <p14:tracePt t="126346" x="3937000" y="3727450"/>
          <p14:tracePt t="126370" x="3924300" y="3727450"/>
          <p14:tracePt t="126378" x="3898900" y="3721100"/>
          <p14:tracePt t="126394" x="3860800" y="3708400"/>
          <p14:tracePt t="126415" x="3835400" y="3702050"/>
          <p14:tracePt t="126429" x="3816350" y="3689350"/>
          <p14:tracePt t="126444" x="3797300" y="3683000"/>
          <p14:tracePt t="126461" x="3778250" y="3670300"/>
          <p14:tracePt t="126476" x="3765550" y="3651250"/>
          <p14:tracePt t="126476" x="3759200" y="3644900"/>
          <p14:tracePt t="126499" x="3746500" y="3625850"/>
          <p14:tracePt t="126499" x="3740150" y="3613150"/>
          <p14:tracePt t="126520" x="3733800" y="3606800"/>
          <p14:tracePt t="126529" x="3727450" y="3581400"/>
          <p14:tracePt t="126529" x="3721100" y="3568700"/>
          <p14:tracePt t="126551" x="3721100" y="3543300"/>
          <p14:tracePt t="126565" x="3721100" y="3511550"/>
          <p14:tracePt t="126580" x="3727450" y="3492500"/>
          <p14:tracePt t="126594" x="3733800" y="3467100"/>
          <p14:tracePt t="126610" x="3740150" y="3441700"/>
          <p14:tracePt t="126626" x="3752850" y="3422650"/>
          <p14:tracePt t="126643" x="3765550" y="3403600"/>
          <p14:tracePt t="126643" x="3771900" y="3397250"/>
          <p14:tracePt t="126670" x="3784600" y="3378200"/>
          <p14:tracePt t="126688" x="3810000" y="3365500"/>
          <p14:tracePt t="126701" x="3829050" y="3352800"/>
          <p14:tracePt t="126715" x="3854450" y="3340100"/>
          <p14:tracePt t="126731" x="3879850" y="3327400"/>
          <p14:tracePt t="126743" x="3911600" y="3321050"/>
          <p14:tracePt t="126759" x="3937000" y="3314700"/>
          <p14:tracePt t="126775" x="3975100" y="3308350"/>
          <p14:tracePt t="126792" x="4006850" y="3302000"/>
          <p14:tracePt t="126792" x="4025900" y="3302000"/>
          <p14:tracePt t="126792" x="4038600" y="3295650"/>
          <p14:tracePt t="126821" x="4057650" y="3295650"/>
          <p14:tracePt t="126821" x="4076700" y="3289300"/>
          <p14:tracePt t="126835" x="4089400" y="3289300"/>
          <p14:tracePt t="126845" x="4127500" y="3289300"/>
          <p14:tracePt t="126860" x="4178300" y="3295650"/>
          <p14:tracePt t="126883" x="4203700" y="3295650"/>
          <p14:tracePt t="126894" x="4235450" y="3302000"/>
          <p14:tracePt t="126909" x="4260850" y="3308350"/>
          <p14:tracePt t="126925" x="4292600" y="3314700"/>
          <p14:tracePt t="126942" x="4318000" y="3327400"/>
          <p14:tracePt t="126959" x="4356100" y="3352800"/>
          <p14:tracePt t="126979" x="4375150" y="3365500"/>
          <p14:tracePt t="126994" x="4400550" y="3378200"/>
          <p14:tracePt t="127009" x="4425950" y="3397250"/>
          <p14:tracePt t="127029" x="4445000" y="3422650"/>
          <p14:tracePt t="127045" x="4451350" y="3441700"/>
          <p14:tracePt t="127058" x="4464050" y="3460750"/>
          <p14:tracePt t="127075" x="4464050" y="3486150"/>
          <p14:tracePt t="127092" x="4470400" y="3505200"/>
          <p14:tracePt t="127108" x="4464050" y="3536950"/>
          <p14:tracePt t="127128" x="4457700" y="3562350"/>
          <p14:tracePt t="127143" x="4445000" y="3581400"/>
          <p14:tracePt t="127158" x="4425950" y="3613150"/>
          <p14:tracePt t="127180" x="4406900" y="3638550"/>
          <p14:tracePt t="127195" x="4387850" y="3657600"/>
          <p14:tracePt t="127208" x="4362450" y="3676650"/>
          <p14:tracePt t="127225" x="4337050" y="3695700"/>
          <p14:tracePt t="127242" x="4305300" y="3714750"/>
          <p14:tracePt t="127259" x="4267200" y="3733800"/>
          <p14:tracePt t="127280" x="4241800" y="3746500"/>
          <p14:tracePt t="127294" x="4210050" y="3752850"/>
          <p14:tracePt t="127308" x="4165600" y="3759200"/>
          <p14:tracePt t="127330" x="4140200" y="3759200"/>
          <p14:tracePt t="127344" x="4108450" y="3759200"/>
          <p14:tracePt t="127359" x="4076700" y="3759200"/>
          <p14:tracePt t="127375" x="4044950" y="3752850"/>
          <p14:tracePt t="127392" x="4013200" y="3746500"/>
          <p14:tracePt t="127408" x="3962400" y="3740150"/>
          <p14:tracePt t="127430" x="3930650" y="3727450"/>
          <p14:tracePt t="127443" x="3898900" y="3714750"/>
          <p14:tracePt t="127459" x="3841750" y="3689350"/>
          <p14:tracePt t="127503" x="0" y="0"/>
        </p14:tracePtLst>
        <p14:tracePtLst>
          <p14:tracePt t="132850" x="1797050" y="2876550"/>
          <p14:tracePt t="132859" x="1803400" y="2863850"/>
          <p14:tracePt t="132860" x="1809750" y="2851150"/>
          <p14:tracePt t="132873" x="1816100" y="2844800"/>
          <p14:tracePt t="132877" x="1828800" y="2825750"/>
          <p14:tracePt t="132893" x="1854200" y="2794000"/>
          <p14:tracePt t="132907" x="1879600" y="2762250"/>
          <p14:tracePt t="132923" x="1905000" y="2730500"/>
          <p14:tracePt t="132939" x="1955800" y="2667000"/>
          <p14:tracePt t="132958" x="1993900" y="2622550"/>
          <p14:tracePt t="132973" x="2032000" y="2578100"/>
          <p14:tracePt t="132990" x="2063750" y="2540000"/>
          <p14:tracePt t="133006" x="2101850" y="2495550"/>
          <p14:tracePt t="133023" x="2139950" y="2457450"/>
          <p14:tracePt t="133039" x="2190750" y="2400300"/>
          <p14:tracePt t="133058" x="2228850" y="2362200"/>
          <p14:tracePt t="133073" x="2273300" y="2324100"/>
          <p14:tracePt t="133090" x="2324100" y="2266950"/>
          <p14:tracePt t="133108" x="2362200" y="2228850"/>
          <p14:tracePt t="133123" x="2393950" y="2190750"/>
          <p14:tracePt t="133139" x="2425700" y="2159000"/>
          <p14:tracePt t="133156" x="2457450" y="2127250"/>
          <p14:tracePt t="133173" x="2489200" y="2095500"/>
          <p14:tracePt t="133189" x="2540000" y="2051050"/>
          <p14:tracePt t="133208" x="2571750" y="2019300"/>
          <p14:tracePt t="133223" x="2603500" y="1987550"/>
          <p14:tracePt t="133240" x="2654300" y="1949450"/>
          <p14:tracePt t="133258" x="2692400" y="1924050"/>
          <p14:tracePt t="133272" x="2724150" y="1892300"/>
          <p14:tracePt t="133290" x="2755900" y="1866900"/>
          <p14:tracePt t="133305" x="2794000" y="1835150"/>
          <p14:tracePt t="133323" x="2825750" y="1803400"/>
          <p14:tracePt t="133339" x="2882900" y="1752600"/>
          <p14:tracePt t="133358" x="2927350" y="1714500"/>
          <p14:tracePt t="133373" x="2965450" y="1676400"/>
          <p14:tracePt t="133389" x="3003550" y="1638300"/>
          <p14:tracePt t="133406" x="3073400" y="1574800"/>
          <p14:tracePt t="133424" x="3111500" y="1536700"/>
          <p14:tracePt t="133442" x="3155950" y="1498600"/>
          <p14:tracePt t="133459" x="3200400" y="1466850"/>
          <p14:tracePt t="133474" x="3263900" y="1409700"/>
          <p14:tracePt t="133474" x="3289300" y="1390650"/>
          <p14:tracePt t="133502" x="3327400" y="1358900"/>
          <p14:tracePt t="133518" x="3352800" y="1339850"/>
          <p14:tracePt t="133524" x="3397250" y="1301750"/>
          <p14:tracePt t="133524" x="3416300" y="1282700"/>
          <p14:tracePt t="133547" x="3454400" y="1250950"/>
          <p14:tracePt t="133563" x="3486150" y="1219200"/>
          <p14:tracePt t="133576" x="3517900" y="1187450"/>
          <p14:tracePt t="133592" x="3549650" y="1162050"/>
          <p14:tracePt t="133606" x="3575050" y="1136650"/>
          <p14:tracePt t="133624" x="3600450" y="1111250"/>
          <p14:tracePt t="133645" x="3613150" y="1092200"/>
          <p14:tracePt t="133645" x="3619500" y="1092200"/>
          <p14:tracePt t="133667" x="3625850" y="1085850"/>
          <p14:tracePt t="133675" x="3632200" y="1079500"/>
          <p14:tracePt t="133690" x="3638550" y="1073150"/>
          <p14:tracePt t="133709" x="3644900" y="1066800"/>
          <p14:tracePt t="133795" x="3644900" y="1060450"/>
          <p14:tracePt t="133811" x="3638550" y="1060450"/>
          <p14:tracePt t="133818" x="3638550" y="1054100"/>
          <p14:tracePt t="133840" x="3632200" y="1054100"/>
          <p14:tracePt t="133849" x="3632200" y="1047750"/>
          <p14:tracePt t="133865" x="3625850" y="1047750"/>
          <p14:tracePt t="133869" x="3625850" y="1041400"/>
          <p14:tracePt t="133874" x="3619500" y="1035050"/>
          <p14:tracePt t="133889" x="3606800" y="1028700"/>
          <p14:tracePt t="133905" x="3594100" y="1022350"/>
          <p14:tracePt t="133922" x="3568700" y="1016000"/>
          <p14:tracePt t="133939" x="3524250" y="1009650"/>
          <p14:tracePt t="133959" x="3492500" y="1009650"/>
          <p14:tracePt t="133976" x="3460750" y="1009650"/>
          <p14:tracePt t="133990" x="3397250" y="1009650"/>
          <p14:tracePt t="134012" x="3352800" y="1009650"/>
          <p14:tracePt t="134026" x="3308350" y="1009650"/>
          <p14:tracePt t="134042" x="3257550" y="1009650"/>
          <p14:tracePt t="134057" x="3213100" y="1003300"/>
          <p14:tracePt t="134074" x="3155950" y="1003300"/>
          <p14:tracePt t="134074" x="3130550" y="1003300"/>
          <p14:tracePt t="134074" x="3105150" y="996950"/>
          <p14:tracePt t="134101" x="3073400" y="996950"/>
          <p14:tracePt t="134101" x="3048000" y="996950"/>
          <p14:tracePt t="134119" x="3016250" y="996950"/>
          <p14:tracePt t="134126" x="2921000" y="990600"/>
          <p14:tracePt t="134148" x="2863850" y="990600"/>
          <p14:tracePt t="134161" x="2800350" y="990600"/>
          <p14:tracePt t="134175" x="2736850" y="990600"/>
          <p14:tracePt t="134191" x="2673350" y="984250"/>
          <p14:tracePt t="134207" x="2609850" y="984250"/>
          <p14:tracePt t="134223" x="2546350" y="984250"/>
          <p14:tracePt t="134240" x="2451100" y="984250"/>
          <p14:tracePt t="134240" x="2425700" y="984250"/>
          <p14:tracePt t="134269" x="2362200" y="984250"/>
          <p14:tracePt t="134282" x="2298700" y="984250"/>
          <p14:tracePt t="134297" x="2241550" y="984250"/>
          <p14:tracePt t="134313" x="2178050" y="984250"/>
          <p14:tracePt t="134325" x="2127250" y="990600"/>
          <p14:tracePt t="134341" x="2070100" y="990600"/>
          <p14:tracePt t="134357" x="2019300" y="996950"/>
          <p14:tracePt t="134374" x="1981200" y="996950"/>
          <p14:tracePt t="134389" x="1924050" y="990600"/>
          <p14:tracePt t="134389" x="1911350" y="990600"/>
          <p14:tracePt t="134419" x="1879600" y="990600"/>
          <p14:tracePt t="134432" x="1873250" y="984250"/>
          <p14:tracePt t="134441" x="1854200" y="977900"/>
          <p14:tracePt t="134457" x="1835150" y="977900"/>
          <p14:tracePt t="134476" x="1822450" y="971550"/>
          <p14:tracePt t="134492" x="1816100" y="971550"/>
          <p14:tracePt t="134507" x="1816100" y="965200"/>
          <p14:tracePt t="134524" x="1809750" y="965200"/>
          <p14:tracePt t="134539" x="1816100" y="958850"/>
          <p14:tracePt t="134559" x="1822450" y="958850"/>
          <p14:tracePt t="134579" x="1828800" y="965200"/>
          <p14:tracePt t="134591" x="1835150" y="971550"/>
          <p14:tracePt t="134607" x="1854200" y="977900"/>
          <p14:tracePt t="134630" x="1866900" y="990600"/>
          <p14:tracePt t="134642" x="1879600" y="1003300"/>
          <p14:tracePt t="134658" x="1898650" y="1016000"/>
          <p14:tracePt t="134673" x="1911350" y="1028700"/>
          <p14:tracePt t="134690" x="1943100" y="1047750"/>
          <p14:tracePt t="134712" x="1955800" y="1054100"/>
          <p14:tracePt t="134723" x="1974850" y="1073150"/>
          <p14:tracePt t="134741" x="2012950" y="1104900"/>
          <p14:tracePt t="134756" x="2057400" y="1149350"/>
          <p14:tracePt t="134780" x="2095500" y="1181100"/>
          <p14:tracePt t="134793" x="2133600" y="1219200"/>
          <p14:tracePt t="134807" x="2171700" y="1257300"/>
          <p14:tracePt t="134824" x="2209800" y="1289050"/>
          <p14:tracePt t="134840" x="2279650" y="1346200"/>
          <p14:tracePt t="134840" x="2298700" y="1365250"/>
          <p14:tracePt t="134869" x="2324100" y="1384300"/>
          <p14:tracePt t="134876" x="2368550" y="1428750"/>
          <p14:tracePt t="134890" x="2413000" y="1466850"/>
          <p14:tracePt t="134906" x="2482850" y="1536700"/>
          <p14:tracePt t="134928" x="2527300" y="1581150"/>
          <p14:tracePt t="134941" x="2578100" y="1625600"/>
          <p14:tracePt t="134957" x="2622550" y="1663700"/>
          <p14:tracePt t="134974" x="2673350" y="1708150"/>
          <p14:tracePt t="134990" x="2749550" y="1771650"/>
          <p14:tracePt t="134990" x="2768600" y="1790700"/>
          <p14:tracePt t="135019" x="2819400" y="1835150"/>
          <p14:tracePt t="135032" x="2838450" y="1854200"/>
          <p14:tracePt t="135040" x="2889250" y="1898650"/>
          <p14:tracePt t="135056" x="2959100" y="1968500"/>
          <p14:tracePt t="135079" x="3009900" y="2006600"/>
          <p14:tracePt t="135093" x="3054350" y="2051050"/>
          <p14:tracePt t="135107" x="3098800" y="2089150"/>
          <p14:tracePt t="135124" x="3136900" y="2127250"/>
          <p14:tracePt t="135139" x="3194050" y="2190750"/>
          <p14:tracePt t="135139" x="3213100" y="2209800"/>
          <p14:tracePt t="135170" x="3251200" y="2254250"/>
          <p14:tracePt t="135182" x="3270250" y="2273300"/>
          <p14:tracePt t="135191" x="3308350" y="2317750"/>
          <p14:tracePt t="135191" x="3327400" y="2336800"/>
          <p14:tracePt t="135213" x="3359150" y="2381250"/>
          <p14:tracePt t="135229" x="3397250" y="2425700"/>
          <p14:tracePt t="135242" x="3435350" y="2470150"/>
          <p14:tracePt t="135258" x="3467100" y="2514600"/>
          <p14:tracePt t="135274" x="3498850" y="2552700"/>
          <p14:tracePt t="135290" x="3530600" y="2597150"/>
          <p14:tracePt t="135305" x="3575050" y="2654300"/>
          <p14:tracePt t="135305" x="3587750" y="2673350"/>
          <p14:tracePt t="135334" x="3594100" y="2692400"/>
          <p14:tracePt t="135334" x="3606800" y="2711450"/>
          <p14:tracePt t="135348" x="3625850" y="2724150"/>
          <p14:tracePt t="135356" x="3657600" y="2768600"/>
          <p14:tracePt t="135378" x="3683000" y="2794000"/>
          <p14:tracePt t="135392" x="3695700" y="2819400"/>
          <p14:tracePt t="135407" x="3714750" y="2844800"/>
          <p14:tracePt t="135423" x="3733800" y="2870200"/>
          <p14:tracePt t="135439" x="3746500" y="2895600"/>
          <p14:tracePt t="135455" x="3765550" y="2933700"/>
          <p14:tracePt t="135484" x="3778250" y="2959100"/>
          <p14:tracePt t="135498" x="3784600" y="2965450"/>
          <p14:tracePt t="135498" x="3790950" y="2971800"/>
          <p14:tracePt t="135512" x="3797300" y="2990850"/>
          <p14:tracePt t="135528" x="3810000" y="3003550"/>
          <p14:tracePt t="135543" x="3810000" y="3009900"/>
          <p14:tracePt t="135557" x="3816350" y="3016250"/>
          <p14:tracePt t="135612" x="3816350" y="3022600"/>
          <p14:tracePt t="135628" x="3816350" y="3016250"/>
          <p14:tracePt t="135651" x="0" y="0"/>
        </p14:tracePtLst>
        <p14:tracePtLst>
          <p14:tracePt t="137729" x="2755900" y="3613150"/>
          <p14:tracePt t="137739" x="2736850" y="3625850"/>
          <p14:tracePt t="137742" x="2717800" y="3632200"/>
          <p14:tracePt t="137747" x="2692400" y="3644900"/>
          <p14:tracePt t="137758" x="2635250" y="3657600"/>
          <p14:tracePt t="137772" x="2578100" y="3670300"/>
          <p14:tracePt t="137787" x="2552700" y="3676650"/>
          <p14:tracePt t="137804" x="2463800" y="3676650"/>
          <p14:tracePt t="137823" x="2406650" y="3670300"/>
          <p14:tracePt t="137838" x="2355850" y="3657600"/>
          <p14:tracePt t="137854" x="2311400" y="3638550"/>
          <p14:tracePt t="137871" x="2279650" y="3619500"/>
          <p14:tracePt t="137888" x="2247900" y="3581400"/>
          <p14:tracePt t="137910" x="2235200" y="3543300"/>
          <p14:tracePt t="137923" x="2235200" y="3498850"/>
          <p14:tracePt t="137939" x="2260600" y="3416300"/>
          <p14:tracePt t="137961" x="2292350" y="3365500"/>
          <p14:tracePt t="137976" x="2330450" y="3308350"/>
          <p14:tracePt t="137989" x="2374900" y="3251200"/>
          <p14:tracePt t="138006" x="2419350" y="3206750"/>
          <p14:tracePt t="138022" x="2470150" y="3162300"/>
          <p14:tracePt t="138022" x="2501900" y="3143250"/>
          <p14:tracePt t="138045" x="2565400" y="3105150"/>
          <p14:tracePt t="138045" x="2590800" y="3086100"/>
          <p14:tracePt t="138065" x="2622550" y="3073400"/>
          <p14:tracePt t="138074" x="2686050" y="3048000"/>
          <p14:tracePt t="138089" x="2781300" y="3028950"/>
          <p14:tracePt t="138112" x="2832100" y="3028950"/>
          <p14:tracePt t="138125" x="2889250" y="3028950"/>
          <p14:tracePt t="138141" x="2940050" y="3041650"/>
          <p14:tracePt t="138155" x="2984500" y="3060700"/>
          <p14:tracePt t="138172" x="3022600" y="3079750"/>
          <p14:tracePt t="138189" x="3073400" y="3130550"/>
          <p14:tracePt t="138189" x="3092450" y="3149600"/>
          <p14:tracePt t="138216" x="3105150" y="3168650"/>
          <p14:tracePt t="138224" x="3124200" y="3206750"/>
          <p14:tracePt t="138239" x="3143250" y="3270250"/>
          <p14:tracePt t="138262" x="3143250" y="3314700"/>
          <p14:tracePt t="138277" x="3143250" y="3359150"/>
          <p14:tracePt t="138290" x="3130550" y="3409950"/>
          <p14:tracePt t="138306" x="3105150" y="3460750"/>
          <p14:tracePt t="138321" x="3073400" y="3498850"/>
          <p14:tracePt t="138321" x="3060700" y="3524250"/>
          <p14:tracePt t="138345" x="3022600" y="3556000"/>
          <p14:tracePt t="138345" x="3003550" y="3575050"/>
          <p14:tracePt t="138366" x="2984500" y="3587750"/>
          <p14:tracePt t="138373" x="2946400" y="3613150"/>
          <p14:tracePt t="138389" x="2882900" y="3644900"/>
          <p14:tracePt t="138411" x="2838450" y="3657600"/>
          <p14:tracePt t="138425" x="2800350" y="3670300"/>
          <p14:tracePt t="138439" x="2762250" y="3683000"/>
          <p14:tracePt t="138455" x="2736850" y="3689350"/>
          <p14:tracePt t="138473" x="2711450" y="3695700"/>
          <p14:tracePt t="138473" x="2698750" y="3695700"/>
          <p14:tracePt t="138473" x="2692400" y="3695700"/>
          <p14:tracePt t="138501" x="2673350" y="3695700"/>
          <p14:tracePt t="138516" x="2667000" y="3695700"/>
          <p14:tracePt t="138523" x="2654300" y="3695700"/>
          <p14:tracePt t="138542" x="2647950" y="3695700"/>
          <p14:tracePt t="138595" x="0" y="0"/>
        </p14:tracePtLst>
        <p14:tracePtLst>
          <p14:tracePt t="140036" x="1771650" y="2901950"/>
          <p14:tracePt t="140038" x="1765300" y="2901950"/>
          <p14:tracePt t="140057" x="1758950" y="2901950"/>
          <p14:tracePt t="140060" x="1758950" y="2908300"/>
          <p14:tracePt t="140071" x="1752600" y="2921000"/>
          <p14:tracePt t="140071" x="1746250" y="2921000"/>
          <p14:tracePt t="140091" x="1739900" y="2933700"/>
          <p14:tracePt t="140105" x="1733550" y="2946400"/>
          <p14:tracePt t="140120" x="1727200" y="2959100"/>
          <p14:tracePt t="140137" x="1727200" y="2965450"/>
          <p14:tracePt t="140153" x="1727200" y="2978150"/>
          <p14:tracePt t="140170" x="1727200" y="2997200"/>
          <p14:tracePt t="140190" x="1733550" y="3009900"/>
          <p14:tracePt t="140203" x="1739900" y="3016250"/>
          <p14:tracePt t="140220" x="1746250" y="3028950"/>
          <p14:tracePt t="140238" x="1758950" y="3041650"/>
          <p14:tracePt t="140254" x="1765300" y="3048000"/>
          <p14:tracePt t="140270" x="1778000" y="3054350"/>
          <p14:tracePt t="140287" x="1790700" y="3060700"/>
          <p14:tracePt t="140304" x="1803400" y="3060700"/>
          <p14:tracePt t="140321" x="1822450" y="3060700"/>
          <p14:tracePt t="140340" x="1835150" y="3054350"/>
          <p14:tracePt t="140354" x="1847850" y="3054350"/>
          <p14:tracePt t="140370" x="1860550" y="3048000"/>
          <p14:tracePt t="140370" x="1866900" y="3041650"/>
          <p14:tracePt t="140391" x="1873250" y="3035300"/>
          <p14:tracePt t="140404" x="1885950" y="3028950"/>
          <p14:tracePt t="140420" x="1892300" y="3016250"/>
          <p14:tracePt t="140437" x="1892300" y="3003550"/>
          <p14:tracePt t="140454" x="1892300" y="2984500"/>
          <p14:tracePt t="140454" x="1892300" y="2978150"/>
          <p14:tracePt t="140482" x="1892300" y="2971800"/>
          <p14:tracePt t="140492" x="1885950" y="2959100"/>
          <p14:tracePt t="140506" x="1879600" y="2946400"/>
          <p14:tracePt t="140521" x="1860550" y="2927350"/>
          <p14:tracePt t="140544" x="1847850" y="2914650"/>
          <p14:tracePt t="140556" x="1828800" y="2901950"/>
          <p14:tracePt t="140572" x="1816100" y="2895600"/>
          <p14:tracePt t="140588" x="1797050" y="2889250"/>
          <p14:tracePt t="140604" x="1784350" y="2882900"/>
          <p14:tracePt t="140623" x="1771650" y="2882900"/>
          <p14:tracePt t="140642" x="1765300" y="2882900"/>
          <p14:tracePt t="140654" x="1758950" y="2895600"/>
          <p14:tracePt t="140671" x="1752600" y="2921000"/>
          <p14:tracePt t="140715" x="0" y="0"/>
        </p14:tracePtLst>
        <p14:tracePtLst>
          <p14:tracePt t="141791" x="1765300" y="2921000"/>
          <p14:tracePt t="141806" x="1758950" y="2927350"/>
          <p14:tracePt t="141812" x="1758950" y="2933700"/>
          <p14:tracePt t="141821" x="1752600" y="2940050"/>
          <p14:tracePt t="141825" x="1746250" y="2940050"/>
          <p14:tracePt t="141836" x="1739900" y="2952750"/>
          <p14:tracePt t="141855" x="1733550" y="2959100"/>
          <p14:tracePt t="141869" x="1733550" y="2971800"/>
          <p14:tracePt t="141887" x="1739900" y="2997200"/>
          <p14:tracePt t="141907" x="1746250" y="3009900"/>
          <p14:tracePt t="141920" x="1746250" y="3022600"/>
          <p14:tracePt t="141936" x="1752600" y="3035300"/>
          <p14:tracePt t="141953" x="1758950" y="3048000"/>
          <p14:tracePt t="141970" x="1765300" y="3060700"/>
          <p14:tracePt t="141987" x="1778000" y="3067050"/>
          <p14:tracePt t="141987" x="1784350" y="3073400"/>
          <p14:tracePt t="142007" x="1797050" y="3079750"/>
          <p14:tracePt t="142020" x="1809750" y="3086100"/>
          <p14:tracePt t="142037" x="1816100" y="3086100"/>
          <p14:tracePt t="142053" x="1835150" y="3073400"/>
          <p14:tracePt t="142071" x="1847850" y="3060700"/>
          <p14:tracePt t="142086" x="1860550" y="3048000"/>
          <p14:tracePt t="142104" x="1873250" y="3035300"/>
          <p14:tracePt t="142121" x="1879600" y="3022600"/>
          <p14:tracePt t="142138" x="1885950" y="2990850"/>
          <p14:tracePt t="142159" x="1879600" y="2971800"/>
          <p14:tracePt t="142180" x="1879600" y="2959100"/>
          <p14:tracePt t="142188" x="1866900" y="2946400"/>
          <p14:tracePt t="142188" x="1860550" y="2933700"/>
          <p14:tracePt t="142211" x="1854200" y="2921000"/>
          <p14:tracePt t="142225" x="1841500" y="2908300"/>
          <p14:tracePt t="142238" x="1828800" y="2895600"/>
          <p14:tracePt t="142254" x="1816100" y="2889250"/>
          <p14:tracePt t="142272" x="1803400" y="2882900"/>
          <p14:tracePt t="142287" x="1778000" y="2882900"/>
          <p14:tracePt t="142287" x="1771650" y="2882900"/>
          <p14:tracePt t="142316" x="1758950" y="2889250"/>
          <p14:tracePt t="142323" x="1739900" y="2895600"/>
          <p14:tracePt t="142323" x="1733550" y="2895600"/>
          <p14:tracePt t="142344" x="1720850" y="2901950"/>
          <p14:tracePt t="142354" x="1701800" y="2914650"/>
          <p14:tracePt t="142376" x="1689100" y="2927350"/>
          <p14:tracePt t="142389" x="1689100" y="2940050"/>
          <p14:tracePt t="142404" x="1689100" y="2946400"/>
          <p14:tracePt t="142420" x="1695450" y="2959100"/>
          <p14:tracePt t="142437" x="1714500" y="2978150"/>
          <p14:tracePt t="142437" x="1720850" y="2990850"/>
          <p14:tracePt t="142467" x="1733550" y="3003550"/>
          <p14:tracePt t="142479" x="1739900" y="3009900"/>
          <p14:tracePt t="142487" x="1752600" y="3022600"/>
          <p14:tracePt t="142487" x="1758950" y="3028950"/>
          <p14:tracePt t="142509" x="1771650" y="3035300"/>
          <p14:tracePt t="142527" x="1784350" y="3041650"/>
          <p14:tracePt t="142539" x="1797050" y="3048000"/>
          <p14:tracePt t="142554" x="1809750" y="3041650"/>
          <p14:tracePt t="142571" x="1822450" y="3041650"/>
          <p14:tracePt t="142587" x="1835150" y="3028950"/>
          <p14:tracePt t="142587" x="1841500" y="3028950"/>
          <p14:tracePt t="142616" x="1847850" y="3022600"/>
          <p14:tracePt t="142624" x="1854200" y="3009900"/>
          <p14:tracePt t="142638" x="1860550" y="2997200"/>
          <p14:tracePt t="142638" x="1860550" y="2984500"/>
          <p14:tracePt t="142660" x="1860550" y="2971800"/>
          <p14:tracePt t="142675" x="1854200" y="2959100"/>
          <p14:tracePt t="142689" x="1847850" y="2946400"/>
          <p14:tracePt t="142704" x="1835150" y="2933700"/>
          <p14:tracePt t="142720" x="1822450" y="2921000"/>
          <p14:tracePt t="142737" x="1797050" y="2908300"/>
          <p14:tracePt t="142737" x="1784350" y="2908300"/>
          <p14:tracePt t="142765" x="1778000" y="2908300"/>
          <p14:tracePt t="142773" x="1765300" y="2908300"/>
          <p14:tracePt t="142787" x="1752600" y="2914650"/>
          <p14:tracePt t="142787" x="1746250" y="2914650"/>
          <p14:tracePt t="142810" x="1733550" y="2921000"/>
          <p14:tracePt t="142826" x="1720850" y="2933700"/>
          <p14:tracePt t="142839" x="1714500" y="2940050"/>
          <p14:tracePt t="142854" x="1708150" y="2946400"/>
          <p14:tracePt t="142871" x="1708150" y="2952750"/>
          <p14:tracePt t="142887" x="1714500" y="2965450"/>
          <p14:tracePt t="142887" x="1720850" y="2971800"/>
          <p14:tracePt t="142916" x="1727200" y="2984500"/>
          <p14:tracePt t="142930" x="1733550" y="2990850"/>
          <p14:tracePt t="142938" x="1746250" y="3003550"/>
          <p14:tracePt t="142938" x="1746250" y="3009900"/>
          <p14:tracePt t="142961" x="1758950" y="3016250"/>
          <p14:tracePt t="142975" x="1778000" y="3022600"/>
          <p14:tracePt t="142989" x="1790700" y="3028950"/>
          <p14:tracePt t="143004" x="1803400" y="3028950"/>
          <p14:tracePt t="143020" x="1816100" y="3028950"/>
          <p14:tracePt t="143037" x="1828800" y="3022600"/>
          <p14:tracePt t="143054" x="1860550" y="2984500"/>
          <p14:tracePt t="143081" x="1873250" y="2971800"/>
          <p14:tracePt t="143095" x="1885950" y="2952750"/>
          <p14:tracePt t="143109" x="1892300" y="2933700"/>
          <p14:tracePt t="143125" x="1885950" y="2921000"/>
          <p14:tracePt t="143139" x="1885950" y="2901950"/>
          <p14:tracePt t="143154" x="1873250" y="2895600"/>
          <p14:tracePt t="143171" x="1854200" y="2889250"/>
          <p14:tracePt t="143187" x="1841500" y="2889250"/>
          <p14:tracePt t="143187" x="1828800" y="2895600"/>
          <p14:tracePt t="143187" x="1822450" y="2895600"/>
          <p14:tracePt t="143215" x="1803400" y="2908300"/>
          <p14:tracePt t="143231" x="1784350" y="2921000"/>
          <p14:tracePt t="143245" x="1778000" y="2927350"/>
          <p14:tracePt t="143254" x="1765300" y="2940050"/>
          <p14:tracePt t="143276" x="1758950" y="2952750"/>
          <p14:tracePt t="143291" x="1758950" y="2965450"/>
          <p14:tracePt t="143305" x="1758950" y="2978150"/>
          <p14:tracePt t="143320" x="1758950" y="2990850"/>
          <p14:tracePt t="143338" x="1765300" y="2997200"/>
          <p14:tracePt t="143354" x="1778000" y="3003550"/>
          <p14:tracePt t="143354" x="1790700" y="3009900"/>
          <p14:tracePt t="143381" x="1797050" y="3009900"/>
          <p14:tracePt t="143381" x="1803400" y="3003550"/>
          <p14:tracePt t="143395" x="1809750" y="3003550"/>
          <p14:tracePt t="143404" x="1828800" y="2990850"/>
          <p14:tracePt t="143426" x="1841500" y="2984500"/>
          <p14:tracePt t="143442" x="1847850" y="2971800"/>
          <p14:tracePt t="143455" x="1854200" y="2959100"/>
          <p14:tracePt t="143471" x="1854200" y="2946400"/>
          <p14:tracePt t="143487" x="1854200" y="2927350"/>
          <p14:tracePt t="143504" x="1841500" y="2908300"/>
          <p14:tracePt t="143504" x="1841500" y="2901950"/>
          <p14:tracePt t="143531" x="1835150" y="2901950"/>
          <p14:tracePt t="143538" x="1822450" y="2895600"/>
          <p14:tracePt t="143554" x="1803400" y="2901950"/>
          <p14:tracePt t="143576" x="1797050" y="2908300"/>
          <p14:tracePt t="143592" x="1790700" y="2921000"/>
          <p14:tracePt t="143628" x="0" y="0"/>
        </p14:tracePtLst>
        <p14:tracePtLst>
          <p14:tracePt t="144606" x="3600450" y="2870200"/>
          <p14:tracePt t="144614" x="3594100" y="2876550"/>
          <p14:tracePt t="144618" x="3587750" y="2876550"/>
          <p14:tracePt t="144628" x="3587750" y="2882900"/>
          <p14:tracePt t="144635" x="3575050" y="2901950"/>
          <p14:tracePt t="144654" x="3568700" y="2914650"/>
          <p14:tracePt t="144668" x="3568700" y="2933700"/>
          <p14:tracePt t="144686" x="3568700" y="2946400"/>
          <p14:tracePt t="144703" x="3568700" y="2965450"/>
          <p14:tracePt t="144719" x="3575050" y="2997200"/>
          <p14:tracePt t="144739" x="3581400" y="3009900"/>
          <p14:tracePt t="144753" x="3587750" y="3016250"/>
          <p14:tracePt t="144768" x="3594100" y="3028950"/>
          <p14:tracePt t="144786" x="3600450" y="3028950"/>
          <p14:tracePt t="144802" x="3613150" y="3028950"/>
          <p14:tracePt t="144819" x="3632200" y="3016250"/>
          <p14:tracePt t="144836" x="3651250" y="2997200"/>
          <p14:tracePt t="144852" x="3676650" y="2978150"/>
          <p14:tracePt t="144868" x="3708400" y="2952750"/>
          <p14:tracePt t="144889" x="3721100" y="2933700"/>
          <p14:tracePt t="144903" x="3727450" y="2921000"/>
          <p14:tracePt t="144919" x="3727450" y="2908300"/>
          <p14:tracePt t="144935" x="3708400" y="2895600"/>
          <p14:tracePt t="144954" x="3695700" y="2889250"/>
          <p14:tracePt t="144969" x="3683000" y="2882900"/>
          <p14:tracePt t="144985" x="3657600" y="2882900"/>
          <p14:tracePt t="145002" x="3638550" y="2889250"/>
          <p14:tracePt t="145019" x="3606800" y="2901950"/>
          <p14:tracePt t="145039" x="3594100" y="2914650"/>
          <p14:tracePt t="145053" x="3575050" y="2921000"/>
          <p14:tracePt t="145069" x="3562350" y="2933700"/>
          <p14:tracePt t="145086" x="3556000" y="2940050"/>
          <p14:tracePt t="145106" x="3556000" y="2946400"/>
          <p14:tracePt t="145140" x="3562350" y="2946400"/>
          <p14:tracePt t="145144" x="3562350" y="2952750"/>
          <p14:tracePt t="145153" x="3575050" y="2952750"/>
          <p14:tracePt t="145169" x="3600450" y="2952750"/>
          <p14:tracePt t="145205" x="3613150" y="2952750"/>
          <p14:tracePt t="145211" x="3632200" y="2952750"/>
          <p14:tracePt t="145227" x="3651250" y="2946400"/>
          <p14:tracePt t="145242" x="3663950" y="2933700"/>
          <p14:tracePt t="145257" x="3676650" y="2927350"/>
          <p14:tracePt t="145271" x="3683000" y="2908300"/>
          <p14:tracePt t="145286" x="3689350" y="2895600"/>
          <p14:tracePt t="145303" x="3689350" y="2882900"/>
          <p14:tracePt t="145320" x="3683000" y="2857500"/>
          <p14:tracePt t="145320" x="3683000" y="2851150"/>
          <p14:tracePt t="145344" x="3670300" y="2838450"/>
          <p14:tracePt t="145364" x="3657600" y="2832100"/>
          <p14:tracePt t="145378" x="3651250" y="2832100"/>
          <p14:tracePt t="145378" x="3644900" y="2832100"/>
          <p14:tracePt t="145391" x="3632200" y="2832100"/>
          <p14:tracePt t="145408" x="3619500" y="2838450"/>
          <p14:tracePt t="145421" x="3613150" y="2838450"/>
          <p14:tracePt t="145438" x="3606800" y="2844800"/>
          <p14:tracePt t="145454" x="3600450" y="2857500"/>
          <p14:tracePt t="145471" x="3600450" y="2863850"/>
          <p14:tracePt t="145486" x="3600450" y="2882900"/>
          <p14:tracePt t="145486" x="3600450" y="2889250"/>
          <p14:tracePt t="145515" x="3606800" y="2895600"/>
          <p14:tracePt t="145522" x="3606800" y="2908300"/>
          <p14:tracePt t="145536" x="3619500" y="2927350"/>
          <p14:tracePt t="145560" x="3625850" y="2933700"/>
          <p14:tracePt t="145570" x="3638550" y="2940050"/>
          <p14:tracePt t="145587" x="3644900" y="2940050"/>
          <p14:tracePt t="145603" x="3651250" y="2940050"/>
          <p14:tracePt t="145619" x="3663950" y="2940050"/>
          <p14:tracePt t="145638" x="3670300" y="2940050"/>
          <p14:tracePt t="145638" x="3670300" y="2933700"/>
          <p14:tracePt t="145671" x="3676650" y="2927350"/>
          <p14:tracePt t="145677" x="3676650" y="2921000"/>
          <p14:tracePt t="145686" x="3676650" y="2914650"/>
          <p14:tracePt t="145704" x="3670300" y="2901950"/>
          <p14:tracePt t="145723" x="3663950" y="2901950"/>
          <p14:tracePt t="145736" x="3657600" y="2895600"/>
          <p14:tracePt t="145753" x="3651250" y="2889250"/>
          <p14:tracePt t="145769" x="3632200" y="2889250"/>
          <p14:tracePt t="145791" x="3625850" y="2895600"/>
          <p14:tracePt t="145807" x="3619500" y="2901950"/>
          <p14:tracePt t="145819" x="3613150" y="2914650"/>
          <p14:tracePt t="145836" x="3613150" y="2933700"/>
          <p14:tracePt t="145860" x="3613150" y="2946400"/>
          <p14:tracePt t="145872" x="3613150" y="2959100"/>
          <p14:tracePt t="145888" x="3619500" y="2971800"/>
          <p14:tracePt t="145902" x="3619500" y="2978150"/>
          <p14:tracePt t="145920" x="3625850" y="2978150"/>
          <p14:tracePt t="145936" x="3632200" y="2978150"/>
          <p14:tracePt t="145960" x="3632200" y="2971800"/>
          <p14:tracePt t="145971" x="3638550" y="2959100"/>
          <p14:tracePt t="145986" x="3644900" y="2933700"/>
          <p14:tracePt t="146008" x="3651250" y="2914650"/>
          <p14:tracePt t="146023" x="3651250" y="2895600"/>
          <p14:tracePt t="146037" x="3657600" y="2876550"/>
          <p14:tracePt t="146052" x="3651250" y="2863850"/>
          <p14:tracePt t="146069" x="3644900" y="2851150"/>
          <p14:tracePt t="146069" x="3638550" y="2844800"/>
          <p14:tracePt t="146091" x="3632200" y="2838450"/>
          <p14:tracePt t="146107" x="3619500" y="2832100"/>
          <p14:tracePt t="146121" x="3606800" y="2832100"/>
          <p14:tracePt t="146137" x="3600450" y="2838450"/>
          <p14:tracePt t="146159" x="3587750" y="2851150"/>
          <p14:tracePt t="146171" x="3581400" y="2870200"/>
          <p14:tracePt t="146187" x="3581400" y="2889250"/>
          <p14:tracePt t="146202" x="3587750" y="2908300"/>
          <p14:tracePt t="146219" x="3594100" y="2914650"/>
          <p14:tracePt t="146238" x="3606800" y="2901950"/>
          <p14:tracePt t="146256" x="3613150" y="2882900"/>
          <p14:tracePt t="146285" x="0" y="0"/>
        </p14:tracePtLst>
        <p14:tracePtLst>
          <p14:tracePt t="148052" x="1835150" y="2984500"/>
          <p14:tracePt t="148057" x="1847850" y="2971800"/>
          <p14:tracePt t="148067" x="1860550" y="2959100"/>
          <p14:tracePt t="148071" x="1892300" y="2927350"/>
          <p14:tracePt t="148086" x="1917700" y="2895600"/>
          <p14:tracePt t="148101" x="1955800" y="2863850"/>
          <p14:tracePt t="148118" x="2006600" y="2806700"/>
          <p14:tracePt t="148137" x="2051050" y="2762250"/>
          <p14:tracePt t="148152" x="2095500" y="2717800"/>
          <p14:tracePt t="148168" x="2146300" y="2667000"/>
          <p14:tracePt t="148184" x="2197100" y="2609850"/>
          <p14:tracePt t="148201" x="2247900" y="2552700"/>
          <p14:tracePt t="148218" x="2336800" y="2470150"/>
          <p14:tracePt t="148237" x="2387600" y="2413000"/>
          <p14:tracePt t="148251" x="2438400" y="2349500"/>
          <p14:tracePt t="148267" x="2527300" y="2254250"/>
          <p14:tracePt t="148286" x="2590800" y="2190750"/>
          <p14:tracePt t="148301" x="2654300" y="2120900"/>
          <p14:tracePt t="148319" x="2730500" y="2051050"/>
          <p14:tracePt t="148334" x="2800350" y="1981200"/>
          <p14:tracePt t="148351" x="2870200" y="1905000"/>
          <p14:tracePt t="148368" x="2965450" y="1803400"/>
          <p14:tracePt t="148386" x="3028950" y="1739900"/>
          <p14:tracePt t="148402" x="3092450" y="1676400"/>
          <p14:tracePt t="148418" x="3181350" y="1587500"/>
          <p14:tracePt t="148440" x="3238500" y="1536700"/>
          <p14:tracePt t="148454" x="3289300" y="1479550"/>
          <p14:tracePt t="148471" x="3346450" y="1416050"/>
          <p14:tracePt t="148485" x="3409950" y="1358900"/>
          <p14:tracePt t="148502" x="3467100" y="1301750"/>
          <p14:tracePt t="148519" x="3568700" y="1200150"/>
          <p14:tracePt t="148547" x="3587750" y="1174750"/>
          <p14:tracePt t="148553" x="3625850" y="1130300"/>
          <p14:tracePt t="148553" x="3638550" y="1117600"/>
          <p14:tracePt t="148576" x="3657600" y="1085850"/>
          <p14:tracePt t="148591" x="3676650" y="1066800"/>
          <p14:tracePt t="148603" x="3683000" y="1047750"/>
          <p14:tracePt t="148621" x="3689350" y="1028700"/>
          <p14:tracePt t="148635" x="3689350" y="1016000"/>
          <p14:tracePt t="148652" x="3695700" y="1009650"/>
          <p14:tracePt t="148668" x="3695700" y="996950"/>
          <p14:tracePt t="148714" x="3695700" y="990600"/>
          <p14:tracePt t="148824" x="3695700" y="984250"/>
          <p14:tracePt t="148832" x="3689350" y="984250"/>
          <p14:tracePt t="148849" x="3683000" y="990600"/>
          <p14:tracePt t="148853" x="3670300" y="990600"/>
          <p14:tracePt t="148859" x="3657600" y="990600"/>
          <p14:tracePt t="148868" x="3632200" y="996950"/>
          <p14:tracePt t="148884" x="3568700" y="1016000"/>
          <p14:tracePt t="148904" x="3517900" y="1028700"/>
          <p14:tracePt t="148919" x="3454400" y="1041400"/>
          <p14:tracePt t="148934" x="3390900" y="1054100"/>
          <p14:tracePt t="148951" x="3314700" y="1066800"/>
          <p14:tracePt t="148968" x="3206750" y="1079500"/>
          <p14:tracePt t="148987" x="3124200" y="1085850"/>
          <p14:tracePt t="149002" x="3048000" y="1085850"/>
          <p14:tracePt t="149017" x="2965450" y="1092200"/>
          <p14:tracePt t="149034" x="2838450" y="1085850"/>
          <p14:tracePt t="149056" x="2762250" y="1085850"/>
          <p14:tracePt t="149069" x="2679700" y="1073150"/>
          <p14:tracePt t="149084" x="2597150" y="1066800"/>
          <p14:tracePt t="149101" x="2514600" y="1060450"/>
          <p14:tracePt t="149117" x="2393950" y="1054100"/>
          <p14:tracePt t="149138" x="2317750" y="1054100"/>
          <p14:tracePt t="149153" x="2247900" y="1054100"/>
          <p14:tracePt t="149168" x="2171700" y="1054100"/>
          <p14:tracePt t="149185" x="2076450" y="1054100"/>
          <p14:tracePt t="149205" x="2012950" y="1054100"/>
          <p14:tracePt t="149219" x="1962150" y="1054100"/>
          <p14:tracePt t="149235" x="1917700" y="1054100"/>
          <p14:tracePt t="149251" x="1879600" y="1060450"/>
          <p14:tracePt t="149268" x="1828800" y="1066800"/>
          <p14:tracePt t="149288" x="1809750" y="1066800"/>
          <p14:tracePt t="149303" x="1797050" y="1073150"/>
          <p14:tracePt t="149317" x="1784350" y="1073150"/>
          <p14:tracePt t="149335" x="1778000" y="1079500"/>
          <p14:tracePt t="149356" x="1784350" y="1085850"/>
          <p14:tracePt t="149369" x="1790700" y="1092200"/>
          <p14:tracePt t="149384" x="1803400" y="1111250"/>
          <p14:tracePt t="149401" x="1828800" y="1130300"/>
          <p14:tracePt t="149417" x="1879600" y="1162050"/>
          <p14:tracePt t="149438" x="1911350" y="1193800"/>
          <p14:tracePt t="149454" x="1955800" y="1225550"/>
          <p14:tracePt t="149468" x="1993900" y="1263650"/>
          <p14:tracePt t="149484" x="2063750" y="1320800"/>
          <p14:tracePt t="149505" x="2120900" y="1365250"/>
          <p14:tracePt t="149519" x="2178050" y="1416050"/>
          <p14:tracePt t="149534" x="2235200" y="1473200"/>
          <p14:tracePt t="149550" x="2298700" y="1536700"/>
          <p14:tracePt t="149567" x="2355850" y="1600200"/>
          <p14:tracePt t="149584" x="2444750" y="1701800"/>
          <p14:tracePt t="149584" x="2470150" y="1739900"/>
          <p14:tracePt t="149607" x="2501900" y="1778000"/>
          <p14:tracePt t="149618" x="2565400" y="1854200"/>
          <p14:tracePt t="149634" x="2660650" y="1962150"/>
          <p14:tracePt t="149656" x="2730500" y="2032000"/>
          <p14:tracePt t="149668" x="2800350" y="2108200"/>
          <p14:tracePt t="149684" x="2876550" y="2184400"/>
          <p14:tracePt t="149702" x="2946400" y="2260600"/>
          <p14:tracePt t="149717" x="3016250" y="2330450"/>
          <p14:tracePt t="149734" x="3117850" y="2432050"/>
          <p14:tracePt t="149734" x="3149600" y="2463800"/>
          <p14:tracePt t="149759" x="3187700" y="2495550"/>
          <p14:tracePt t="149768" x="3244850" y="2552700"/>
          <p14:tracePt t="149784" x="3327400" y="2641600"/>
          <p14:tracePt t="149806" x="3384550" y="2692400"/>
          <p14:tracePt t="149820" x="3429000" y="2736850"/>
          <p14:tracePt t="149834" x="3479800" y="2781300"/>
          <p14:tracePt t="149854" x="3517900" y="2825750"/>
          <p14:tracePt t="149868" x="3556000" y="2857500"/>
          <p14:tracePt t="149884" x="3587750" y="2901950"/>
          <p14:tracePt t="149906" x="3606800" y="2914650"/>
          <p14:tracePt t="149919" x="3619500" y="2927350"/>
          <p14:tracePt t="149933" x="3632200" y="2940050"/>
          <p14:tracePt t="149956" x="3638550" y="2946400"/>
          <p14:tracePt t="149972" x="3644900" y="2946400"/>
          <p14:tracePt t="149988" x="3644900" y="2952750"/>
          <p14:tracePt t="150085" x="3638550" y="2959100"/>
          <p14:tracePt t="150089" x="0" y="0"/>
        </p14:tracePtLst>
        <p14:tracePtLst>
          <p14:tracePt t="150283" x="3505200" y="2914650"/>
          <p14:tracePt t="150388" x="0" y="0"/>
        </p14:tracePtLst>
        <p14:tracePtLst>
          <p14:tracePt t="161520" x="1790700" y="2863850"/>
          <p14:tracePt t="161526" x="1784350" y="2863850"/>
          <p14:tracePt t="161529" x="1778000" y="2870200"/>
          <p14:tracePt t="161540" x="1771650" y="2870200"/>
          <p14:tracePt t="161546" x="1765300" y="2876550"/>
          <p14:tracePt t="161563" x="1758950" y="2882900"/>
          <p14:tracePt t="161579" x="1746250" y="2901950"/>
          <p14:tracePt t="161597" x="1733550" y="2914650"/>
          <p14:tracePt t="161613" x="1727200" y="2933700"/>
          <p14:tracePt t="161630" x="1720850" y="2978150"/>
          <p14:tracePt t="161650" x="1720850" y="2997200"/>
          <p14:tracePt t="161666" x="1720850" y="3016250"/>
          <p14:tracePt t="161681" x="1727200" y="3028950"/>
          <p14:tracePt t="161699" x="1733550" y="3041650"/>
          <p14:tracePt t="161714" x="1746250" y="3060700"/>
          <p14:tracePt t="161714" x="1746250" y="3067050"/>
          <p14:tracePt t="161743" x="1752600" y="3073400"/>
          <p14:tracePt t="161757" x="1758950" y="3073400"/>
          <p14:tracePt t="161757" x="1765300" y="3073400"/>
          <p14:tracePt t="161772" x="1771650" y="3073400"/>
          <p14:tracePt t="161780" x="1790700" y="3073400"/>
          <p14:tracePt t="161802" x="1803400" y="3073400"/>
          <p14:tracePt t="161817" x="1816100" y="3060700"/>
          <p14:tracePt t="161832" x="1828800" y="3054350"/>
          <p14:tracePt t="161848" x="1841500" y="3041650"/>
          <p14:tracePt t="161864" x="1854200" y="3035300"/>
          <p14:tracePt t="161881" x="1866900" y="3009900"/>
          <p14:tracePt t="161909" x="1873250" y="3003550"/>
          <p14:tracePt t="161909" x="1873250" y="2997200"/>
          <p14:tracePt t="161922" x="1873250" y="2990850"/>
          <p14:tracePt t="161931" x="1873250" y="2971800"/>
          <p14:tracePt t="161952" x="1873250" y="2959100"/>
          <p14:tracePt t="161968" x="1866900" y="2946400"/>
          <p14:tracePt t="161981" x="1860550" y="2933700"/>
          <p14:tracePt t="161997" x="1854200" y="2921000"/>
          <p14:tracePt t="162014" x="1847850" y="2908300"/>
          <p14:tracePt t="162031" x="1835150" y="2882900"/>
          <p14:tracePt t="162031" x="1828800" y="2882900"/>
          <p14:tracePt t="162058" x="1828800" y="2876550"/>
          <p14:tracePt t="162066" x="1822450" y="2870200"/>
          <p14:tracePt t="162081" x="1809750" y="2863850"/>
          <p14:tracePt t="162099" x="1803400" y="2870200"/>
          <p14:tracePt t="162118" x="1790700" y="2882900"/>
          <p14:tracePt t="162157" x="0" y="0"/>
        </p14:tracePtLst>
        <p14:tracePtLst>
          <p14:tracePt t="171479" x="1841500" y="2921000"/>
          <p14:tracePt t="171489" x="1847850" y="2914650"/>
          <p14:tracePt t="171491" x="1854200" y="2901950"/>
          <p14:tracePt t="171502" x="1866900" y="2895600"/>
          <p14:tracePt t="171510" x="1898650" y="2857500"/>
          <p14:tracePt t="171528" x="1924050" y="2825750"/>
          <p14:tracePt t="171543" x="1955800" y="2794000"/>
          <p14:tracePt t="171559" x="1987550" y="2762250"/>
          <p14:tracePt t="171576" x="2019300" y="2730500"/>
          <p14:tracePt t="171593" x="2051050" y="2698750"/>
          <p14:tracePt t="171609" x="2101850" y="2647950"/>
          <p14:tracePt t="171628" x="2139950" y="2609850"/>
          <p14:tracePt t="171643" x="2171700" y="2571750"/>
          <p14:tracePt t="171660" x="2222500" y="2514600"/>
          <p14:tracePt t="171678" x="2260600" y="2482850"/>
          <p14:tracePt t="171693" x="2298700" y="2444750"/>
          <p14:tracePt t="171709" x="2336800" y="2406650"/>
          <p14:tracePt t="171726" x="2368550" y="2368550"/>
          <p14:tracePt t="171743" x="2413000" y="2324100"/>
          <p14:tracePt t="171760" x="2470150" y="2266950"/>
          <p14:tracePt t="171778" x="2508250" y="2216150"/>
          <p14:tracePt t="171793" x="2546350" y="2178050"/>
          <p14:tracePt t="171810" x="2603500" y="2114550"/>
          <p14:tracePt t="171829" x="2641600" y="2070100"/>
          <p14:tracePt t="171845" x="2679700" y="2025650"/>
          <p14:tracePt t="171860" x="2724150" y="1981200"/>
          <p14:tracePt t="171877" x="2768600" y="1936750"/>
          <p14:tracePt t="171894" x="2844800" y="1866900"/>
          <p14:tracePt t="171894" x="2870200" y="1847850"/>
          <p14:tracePt t="171923" x="2921000" y="1797050"/>
          <p14:tracePt t="171936" x="2946400" y="1778000"/>
          <p14:tracePt t="171945" x="2997200" y="1727200"/>
          <p14:tracePt t="171945" x="3022600" y="1708150"/>
          <p14:tracePt t="171967" x="3079750" y="1657350"/>
          <p14:tracePt t="171982" x="3124200" y="1606550"/>
          <p14:tracePt t="171996" x="3175000" y="1555750"/>
          <p14:tracePt t="172011" x="3219450" y="1504950"/>
          <p14:tracePt t="172028" x="3263900" y="1460500"/>
          <p14:tracePt t="172044" x="3333750" y="1397000"/>
          <p14:tracePt t="172066" x="3378200" y="1352550"/>
          <p14:tracePt t="172066" x="3403600" y="1327150"/>
          <p14:tracePt t="172087" x="3422650" y="1301750"/>
          <p14:tracePt t="172087" x="3448050" y="1276350"/>
          <p14:tracePt t="172102" x="3467100" y="1257300"/>
          <p14:tracePt t="172110" x="3530600" y="1187450"/>
          <p14:tracePt t="172132" x="3568700" y="1136650"/>
          <p14:tracePt t="172147" x="3600450" y="1098550"/>
          <p14:tracePt t="172161" x="3632200" y="1054100"/>
          <p14:tracePt t="172177" x="3663950" y="1022350"/>
          <p14:tracePt t="172177" x="3676650" y="1003300"/>
          <p14:tracePt t="172177" x="3689350" y="984250"/>
          <p14:tracePt t="172207" x="3708400" y="958850"/>
          <p14:tracePt t="172221" x="3721100" y="946150"/>
          <p14:tracePt t="172230" x="3733800" y="927100"/>
          <p14:tracePt t="172245" x="3746500" y="914400"/>
          <p14:tracePt t="172262" x="3752850" y="901700"/>
          <p14:tracePt t="172283" x="3746500" y="895350"/>
          <p14:tracePt t="172296" x="3746500" y="889000"/>
          <p14:tracePt t="172311" x="3733800" y="889000"/>
          <p14:tracePt t="172327" x="3721100" y="889000"/>
          <p14:tracePt t="172344" x="3695700" y="895350"/>
          <p14:tracePt t="172344" x="3689350" y="895350"/>
          <p14:tracePt t="172372" x="3683000" y="895350"/>
          <p14:tracePt t="172380" x="3663950" y="901700"/>
          <p14:tracePt t="172395" x="3644900" y="901700"/>
          <p14:tracePt t="172395" x="3632200" y="901700"/>
          <p14:tracePt t="172417" x="3606800" y="901700"/>
          <p14:tracePt t="172433" x="3581400" y="908050"/>
          <p14:tracePt t="172446" x="3549650" y="908050"/>
          <p14:tracePt t="172462" x="3511550" y="914400"/>
          <p14:tracePt t="172478" x="3473450" y="914400"/>
          <p14:tracePt t="172494" x="3403600" y="914400"/>
          <p14:tracePt t="172494" x="3378200" y="914400"/>
          <p14:tracePt t="172523" x="3321050" y="914400"/>
          <p14:tracePt t="172535" x="3289300" y="920750"/>
          <p14:tracePt t="172546" x="3187700" y="927100"/>
          <p14:tracePt t="172567" x="3124200" y="933450"/>
          <p14:tracePt t="172582" x="3054350" y="933450"/>
          <p14:tracePt t="172595" x="2990850" y="939800"/>
          <p14:tracePt t="172610" x="2921000" y="946150"/>
          <p14:tracePt t="172628" x="2851150" y="952500"/>
          <p14:tracePt t="172644" x="2781300" y="958850"/>
          <p14:tracePt t="172661" x="2628900" y="977900"/>
          <p14:tracePt t="172688" x="2552700" y="984250"/>
          <p14:tracePt t="172702" x="2514600" y="990600"/>
          <p14:tracePt t="172710" x="2406650" y="1003300"/>
          <p14:tracePt t="172733" x="2343150" y="1009650"/>
          <p14:tracePt t="172747" x="2279650" y="1016000"/>
          <p14:tracePt t="172760" x="2216150" y="1016000"/>
          <p14:tracePt t="172777" x="2159000" y="1016000"/>
          <p14:tracePt t="172794" x="2101850" y="1009650"/>
          <p14:tracePt t="172810" x="1993900" y="1016000"/>
          <p14:tracePt t="172838" x="1949450" y="1016000"/>
          <p14:tracePt t="172851" x="1924050" y="1009650"/>
          <p14:tracePt t="172860" x="1885950" y="1009650"/>
          <p14:tracePt t="172860" x="1866900" y="1009650"/>
          <p14:tracePt t="172883" x="1835150" y="1009650"/>
          <p14:tracePt t="172898" x="1809750" y="1003300"/>
          <p14:tracePt t="172912" x="1790700" y="1003300"/>
          <p14:tracePt t="172927" x="1778000" y="996950"/>
          <p14:tracePt t="172943" x="1771650" y="1003300"/>
          <p14:tracePt t="172990" x="1771650" y="1009650"/>
          <p14:tracePt t="172996" x="1778000" y="1009650"/>
          <p14:tracePt t="173010" x="1784350" y="1009650"/>
          <p14:tracePt t="173018" x="1790700" y="1016000"/>
          <p14:tracePt t="173027" x="1809750" y="1022350"/>
          <p14:tracePt t="173048" x="1828800" y="1028700"/>
          <p14:tracePt t="173061" x="1854200" y="1041400"/>
          <p14:tracePt t="173077" x="1879600" y="1054100"/>
          <p14:tracePt t="173094" x="1905000" y="1073150"/>
          <p14:tracePt t="173110" x="1943100" y="1098550"/>
          <p14:tracePt t="173110" x="1955800" y="1111250"/>
          <p14:tracePt t="173138" x="1968500" y="1123950"/>
          <p14:tracePt t="173146" x="2019300" y="1162050"/>
          <p14:tracePt t="173168" x="2032000" y="1174750"/>
          <p14:tracePt t="173176" x="2089150" y="1225550"/>
          <p14:tracePt t="173199" x="2127250" y="1263650"/>
          <p14:tracePt t="173212" x="2165350" y="1301750"/>
          <p14:tracePt t="173228" x="2203450" y="1339850"/>
          <p14:tracePt t="173243" x="2247900" y="1384300"/>
          <p14:tracePt t="173243" x="2273300" y="1403350"/>
          <p14:tracePt t="173243" x="2298700" y="1428750"/>
          <p14:tracePt t="173274" x="2343150" y="1473200"/>
          <p14:tracePt t="173287" x="2362200" y="1492250"/>
          <p14:tracePt t="173296" x="2413000" y="1543050"/>
          <p14:tracePt t="173296" x="2438400" y="1568450"/>
          <p14:tracePt t="173319" x="2457450" y="1593850"/>
          <p14:tracePt t="173327" x="2527300" y="1670050"/>
          <p14:tracePt t="173349" x="2571750" y="1720850"/>
          <p14:tracePt t="173362" x="2622550" y="1765300"/>
          <p14:tracePt t="173378" x="2667000" y="1809750"/>
          <p14:tracePt t="173393" x="2711450" y="1854200"/>
          <p14:tracePt t="173410" x="2781300" y="1917700"/>
          <p14:tracePt t="173410" x="2800350" y="1936750"/>
          <p14:tracePt t="173438" x="2825750" y="1962150"/>
          <p14:tracePt t="173446" x="2870200" y="2006600"/>
          <p14:tracePt t="173446" x="2895600" y="2025650"/>
          <p14:tracePt t="173469" x="2921000" y="2044700"/>
          <p14:tracePt t="173476" x="2984500" y="2114550"/>
          <p14:tracePt t="173499" x="3028950" y="2165350"/>
          <p14:tracePt t="173512" x="3079750" y="2216150"/>
          <p14:tracePt t="173527" x="3124200" y="2266950"/>
          <p14:tracePt t="173543" x="3162300" y="2311400"/>
          <p14:tracePt t="173560" x="3225800" y="2381250"/>
          <p14:tracePt t="173560" x="3244850" y="2400300"/>
          <p14:tracePt t="173588" x="3263900" y="2425700"/>
          <p14:tracePt t="173596" x="3289300" y="2451100"/>
          <p14:tracePt t="173610" x="3321050" y="2476500"/>
          <p14:tracePt t="173626" x="3397250" y="2546350"/>
          <p14:tracePt t="173650" x="3435350" y="2590800"/>
          <p14:tracePt t="173661" x="3479800" y="2622550"/>
          <p14:tracePt t="173678" x="3511550" y="2660650"/>
          <p14:tracePt t="173692" x="3549650" y="2692400"/>
          <p14:tracePt t="173710" x="3581400" y="2724150"/>
          <p14:tracePt t="173726" x="3644900" y="2781300"/>
          <p14:tracePt t="173755" x="3657600" y="2794000"/>
          <p14:tracePt t="173762" x="3689350" y="2838450"/>
          <p14:tracePt t="173784" x="3714750" y="2857500"/>
          <p14:tracePt t="173799" x="3727450" y="2882900"/>
          <p14:tracePt t="173811" x="3740150" y="2901950"/>
          <p14:tracePt t="173828" x="3752850" y="2914650"/>
          <p14:tracePt t="173843" x="3759200" y="2927350"/>
          <p14:tracePt t="173859" x="3765550" y="2933700"/>
          <p14:tracePt t="173876" x="3771900" y="2946400"/>
          <p14:tracePt t="173911" x="3778250" y="2946400"/>
          <p14:tracePt t="173927" x="3778250" y="2952750"/>
          <p14:tracePt t="174063" x="3784600" y="2952750"/>
          <p14:tracePt t="174072" x="3784600" y="2959100"/>
          <p14:tracePt t="174085" x="3784600" y="2965450"/>
          <p14:tracePt t="174092" x="3790950" y="2965450"/>
          <p14:tracePt t="174102" x="3797300" y="2971800"/>
          <p14:tracePt t="174112" x="3803650" y="2978150"/>
          <p14:tracePt t="174128" x="3803650" y="2984500"/>
          <p14:tracePt t="174142" x="3810000" y="2990850"/>
          <p14:tracePt t="174159" x="3816350" y="2997200"/>
          <p14:tracePt t="174176" x="3829050" y="3009900"/>
          <p14:tracePt t="174195" x="3835400" y="3022600"/>
          <p14:tracePt t="174211" x="3848100" y="3035300"/>
          <p14:tracePt t="174228" x="3854450" y="3041650"/>
          <p14:tracePt t="174243" x="3867150" y="3060700"/>
          <p14:tracePt t="174263" x="3873500" y="3067050"/>
          <p14:tracePt t="174276" x="3879850" y="3073400"/>
          <p14:tracePt t="174293" x="3886200" y="3079750"/>
          <p14:tracePt t="174325" x="3886200" y="3086100"/>
          <p14:tracePt t="174332" x="3892550" y="3086100"/>
          <p14:tracePt t="174460" x="3892550" y="3079750"/>
          <p14:tracePt t="174468" x="3886200" y="3073400"/>
          <p14:tracePt t="174496" x="0" y="0"/>
        </p14:tracePtLst>
        <p14:tracePtLst>
          <p14:tracePt t="175062" x="3536950" y="3016250"/>
          <p14:tracePt t="175070" x="3530600" y="3022600"/>
          <p14:tracePt t="175084" x="3524250" y="3028950"/>
          <p14:tracePt t="175092" x="3524250" y="3035300"/>
          <p14:tracePt t="175095" x="3517900" y="3054350"/>
          <p14:tracePt t="175113" x="3511550" y="3067050"/>
          <p14:tracePt t="175126" x="3505200" y="3079750"/>
          <p14:tracePt t="175142" x="3498850" y="3098800"/>
          <p14:tracePt t="175159" x="3498850" y="3117850"/>
          <p14:tracePt t="175177" x="3498850" y="3130550"/>
          <p14:tracePt t="175192" x="3505200" y="3143250"/>
          <p14:tracePt t="175209" x="3511550" y="3155950"/>
          <p14:tracePt t="175225" x="3524250" y="3162300"/>
          <p14:tracePt t="175241" x="3543300" y="3181350"/>
          <p14:tracePt t="175262" x="3556000" y="3181350"/>
          <p14:tracePt t="175277" x="3575050" y="3187700"/>
          <p14:tracePt t="175292" x="3594100" y="3187700"/>
          <p14:tracePt t="175316" x="3613150" y="3181350"/>
          <p14:tracePt t="175329" x="3625850" y="3181350"/>
          <p14:tracePt t="175343" x="3638550" y="3175000"/>
          <p14:tracePt t="175360" x="3651250" y="3168650"/>
          <p14:tracePt t="175376" x="3663950" y="3155950"/>
          <p14:tracePt t="175395" x="3670300" y="3143250"/>
          <p14:tracePt t="175414" x="3676650" y="3130550"/>
          <p14:tracePt t="175428" x="3670300" y="3117850"/>
          <p14:tracePt t="175443" x="3657600" y="3098800"/>
          <p14:tracePt t="175465" x="3644900" y="3079750"/>
          <p14:tracePt t="175479" x="3632200" y="3060700"/>
          <p14:tracePt t="175494" x="3619500" y="3048000"/>
          <p14:tracePt t="175509" x="3600450" y="3041650"/>
          <p14:tracePt t="175525" x="3581400" y="3035300"/>
          <p14:tracePt t="175525" x="3568700" y="3028950"/>
          <p14:tracePt t="175525" x="3556000" y="3028950"/>
          <p14:tracePt t="175555" x="3543300" y="3035300"/>
          <p14:tracePt t="175564" x="3524250" y="3048000"/>
          <p14:tracePt t="175592" x="0" y="0"/>
        </p14:tracePtLst>
        <p14:tracePtLst>
          <p14:tracePt t="177711" x="2000250" y="3035300"/>
          <p14:tracePt t="177720" x="2019300" y="3041650"/>
          <p14:tracePt t="177726" x="2032000" y="3048000"/>
          <p14:tracePt t="177729" x="2051050" y="3048000"/>
          <p14:tracePt t="177741" x="2108200" y="3067050"/>
          <p14:tracePt t="177759" x="2159000" y="3073400"/>
          <p14:tracePt t="177774" x="2203450" y="3086100"/>
          <p14:tracePt t="177791" x="2260600" y="3092450"/>
          <p14:tracePt t="177808" x="2311400" y="3105150"/>
          <p14:tracePt t="177824" x="2400300" y="3111500"/>
          <p14:tracePt t="177843" x="2463800" y="3111500"/>
          <p14:tracePt t="177857" x="2527300" y="3105150"/>
          <p14:tracePt t="177874" x="2603500" y="3105150"/>
          <p14:tracePt t="177890" x="2717800" y="3092450"/>
          <p14:tracePt t="177909" x="2800350" y="3079750"/>
          <p14:tracePt t="177924" x="2882900" y="3067050"/>
          <p14:tracePt t="177941" x="2965450" y="3054350"/>
          <p14:tracePt t="177958" x="3041650" y="3035300"/>
          <p14:tracePt t="177974" x="3149600" y="3016250"/>
          <p14:tracePt t="177994" x="3206750" y="3003550"/>
          <p14:tracePt t="178008" x="3257550" y="2990850"/>
          <p14:tracePt t="178025" x="3314700" y="2971800"/>
          <p14:tracePt t="178047" x="3333750" y="2965450"/>
          <p14:tracePt t="178060" x="3346450" y="2959100"/>
          <p14:tracePt t="178076" x="3359150" y="2959100"/>
          <p14:tracePt t="178092" x="3365500" y="2959100"/>
          <p14:tracePt t="178129" x="3365500" y="2952750"/>
          <p14:tracePt t="178145" x="3359150" y="2952750"/>
          <p14:tracePt t="178161" x="3352800" y="2946400"/>
          <p14:tracePt t="178168" x="3340100" y="2940050"/>
          <p14:tracePt t="178182" x="3321050" y="2927350"/>
          <p14:tracePt t="178198" x="3295650" y="2914650"/>
          <p14:tracePt t="178210" x="3263900" y="2901950"/>
          <p14:tracePt t="178226" x="3238500" y="2889250"/>
          <p14:tracePt t="178242" x="3206750" y="2876550"/>
          <p14:tracePt t="178259" x="3181350" y="2863850"/>
          <p14:tracePt t="178275" x="3149600" y="2844800"/>
          <p14:tracePt t="178303" x="3143250" y="2844800"/>
          <p14:tracePt t="178310" x="3136900" y="2838450"/>
          <p14:tracePt t="178354" x="3143250" y="2838450"/>
          <p14:tracePt t="178363" x="3155950" y="2844800"/>
          <p14:tracePt t="178378" x="3162300" y="2844800"/>
          <p14:tracePt t="178386" x="3175000" y="2851150"/>
          <p14:tracePt t="178393" x="3206750" y="2857500"/>
          <p14:tracePt t="178408" x="3244850" y="2870200"/>
          <p14:tracePt t="178424" x="3308350" y="2889250"/>
          <p14:tracePt t="178424" x="3327400" y="2901950"/>
          <p14:tracePt t="178454" x="3371850" y="2921000"/>
          <p14:tracePt t="178468" x="3390900" y="2927350"/>
          <p14:tracePt t="178475" x="3429000" y="2940050"/>
          <p14:tracePt t="178492" x="3479800" y="2959100"/>
          <p14:tracePt t="178513" x="3511550" y="2965450"/>
          <p14:tracePt t="178526" x="3536950" y="2965450"/>
          <p14:tracePt t="178542" x="3556000" y="2965450"/>
          <p14:tracePt t="178558" x="3568700" y="2965450"/>
          <p14:tracePt t="178575" x="3581400" y="2965450"/>
          <p14:tracePt t="178610" x="3575050" y="2965450"/>
          <p14:tracePt t="178619" x="3568700" y="2971800"/>
          <p14:tracePt t="178625" x="3549650" y="2978150"/>
          <p14:tracePt t="178642" x="3492500" y="2997200"/>
          <p14:tracePt t="178665" x="3454400" y="3009900"/>
          <p14:tracePt t="178676" x="3409950" y="3028950"/>
          <p14:tracePt t="178692" x="3371850" y="3041650"/>
          <p14:tracePt t="178708" x="3340100" y="3048000"/>
          <p14:tracePt t="178725" x="3314700" y="3060700"/>
          <p14:tracePt t="178725" x="3308350" y="3067050"/>
          <p14:tracePt t="178752" x="3302000" y="3067050"/>
          <p14:tracePt t="178762" x="3295650" y="3067050"/>
          <p14:tracePt t="178775" x="3289300" y="3073400"/>
          <p14:tracePt t="178792" x="3282950" y="3073400"/>
          <p14:tracePt t="178808" x="0" y="0"/>
        </p14:tracePtLst>
        <p14:tracePtLst>
          <p14:tracePt t="179342" x="2025650" y="2813050"/>
          <p14:tracePt t="179345" x="2012950" y="2825750"/>
          <p14:tracePt t="179357" x="1993900" y="2838450"/>
          <p14:tracePt t="179359" x="1968500" y="2863850"/>
          <p14:tracePt t="179376" x="1936750" y="2889250"/>
          <p14:tracePt t="179390" x="1917700" y="2908300"/>
          <p14:tracePt t="179390" x="1905000" y="2921000"/>
          <p14:tracePt t="179410" x="1885950" y="2927350"/>
          <p14:tracePt t="179425" x="1873250" y="2933700"/>
          <p14:tracePt t="179441" x="1866900" y="2940050"/>
          <p14:tracePt t="179457" x="1860550" y="2940050"/>
          <p14:tracePt t="179474" x="1866900" y="2946400"/>
          <p14:tracePt t="179490" x="1873250" y="2946400"/>
          <p14:tracePt t="179490" x="1879600" y="2952750"/>
          <p14:tracePt t="179510" x="1892300" y="2965450"/>
          <p14:tracePt t="179525" x="1911350" y="2984500"/>
          <p14:tracePt t="179540" x="1936750" y="2997200"/>
          <p14:tracePt t="179557" x="1981200" y="3022600"/>
          <p14:tracePt t="179578" x="2012950" y="3041650"/>
          <p14:tracePt t="179593" x="2038350" y="3054350"/>
          <p14:tracePt t="179608" x="2057400" y="3067050"/>
          <p14:tracePt t="179625" x="2070100" y="3079750"/>
          <p14:tracePt t="179641" x="2089150" y="3086100"/>
          <p14:tracePt t="179660" x="2101850" y="3092450"/>
          <p14:tracePt t="179690" x="2108200" y="3092450"/>
          <p14:tracePt t="179781" x="2101850" y="3092450"/>
          <p14:tracePt t="179787" x="2095500" y="3092450"/>
          <p14:tracePt t="179827" x="0" y="0"/>
        </p14:tracePtLst>
        <p14:tracePtLst>
          <p14:tracePt t="185127" x="1784350" y="2825750"/>
          <p14:tracePt t="185136" x="1803400" y="2800350"/>
          <p14:tracePt t="185139" x="1822450" y="2781300"/>
          <p14:tracePt t="185147" x="1847850" y="2755900"/>
          <p14:tracePt t="185155" x="1892300" y="2705100"/>
          <p14:tracePt t="185172" x="1974850" y="2622550"/>
          <p14:tracePt t="185192" x="2044700" y="2559050"/>
          <p14:tracePt t="185205" x="2120900" y="2489200"/>
          <p14:tracePt t="185221" x="2197100" y="2419350"/>
          <p14:tracePt t="185238" x="2286000" y="2336800"/>
          <p14:tracePt t="185256" x="2419350" y="2216150"/>
          <p14:tracePt t="185256" x="2457450" y="2171700"/>
          <p14:tracePt t="185284" x="2501900" y="2127250"/>
          <p14:tracePt t="185293" x="2597150" y="2032000"/>
          <p14:tracePt t="185307" x="2692400" y="1936750"/>
          <p14:tracePt t="185307" x="2736850" y="1892300"/>
          <p14:tracePt t="185330" x="2825750" y="1803400"/>
          <p14:tracePt t="185345" x="2914650" y="1714500"/>
          <p14:tracePt t="185358" x="2997200" y="1638300"/>
          <p14:tracePt t="185373" x="3079750" y="1562100"/>
          <p14:tracePt t="185389" x="3162300" y="1492250"/>
          <p14:tracePt t="185406" x="3276600" y="1390650"/>
          <p14:tracePt t="185406" x="3314700" y="1358900"/>
          <p14:tracePt t="185435" x="3346450" y="1327150"/>
          <p14:tracePt t="185442" x="3416300" y="1270000"/>
          <p14:tracePt t="185456" x="3479800" y="1212850"/>
          <p14:tracePt t="185456" x="3505200" y="1187450"/>
          <p14:tracePt t="185478" x="3556000" y="1143000"/>
          <p14:tracePt t="185494" x="3594100" y="1104900"/>
          <p14:tracePt t="185508" x="3625850" y="1079500"/>
          <p14:tracePt t="185523" x="3644900" y="1054100"/>
          <p14:tracePt t="185539" x="3663950" y="1041400"/>
          <p14:tracePt t="185555" x="3683000" y="1016000"/>
          <p14:tracePt t="185555" x="3689350" y="1009650"/>
          <p14:tracePt t="185584" x="3695700" y="1003300"/>
          <p14:tracePt t="185599" x="3702050" y="1003300"/>
          <p14:tracePt t="185606" x="3708400" y="996950"/>
          <p14:tracePt t="185624" x="3708400" y="990600"/>
          <p14:tracePt t="185691" x="3702050" y="990600"/>
          <p14:tracePt t="185706" x="3695700" y="990600"/>
          <p14:tracePt t="185711" x="3689350" y="984250"/>
          <p14:tracePt t="185723" x="3663950" y="977900"/>
          <p14:tracePt t="185750" x="3651250" y="977900"/>
          <p14:tracePt t="185758" x="3625850" y="971550"/>
          <p14:tracePt t="185758" x="3606800" y="965200"/>
          <p14:tracePt t="185779" x="3575050" y="958850"/>
          <p14:tracePt t="185794" x="3530600" y="952500"/>
          <p14:tracePt t="185809" x="3473450" y="952500"/>
          <p14:tracePt t="185823" x="3409950" y="952500"/>
          <p14:tracePt t="185839" x="3333750" y="958850"/>
          <p14:tracePt t="185856" x="3257550" y="971550"/>
          <p14:tracePt t="185873" x="3092450" y="977900"/>
          <p14:tracePt t="185900" x="3048000" y="984250"/>
          <p14:tracePt t="185907" x="2921000" y="984250"/>
          <p14:tracePt t="185930" x="2838450" y="984250"/>
          <p14:tracePt t="185943" x="2749550" y="984250"/>
          <p14:tracePt t="185957" x="2654300" y="984250"/>
          <p14:tracePt t="185973" x="2565400" y="984250"/>
          <p14:tracePt t="185989" x="2470150" y="990600"/>
          <p14:tracePt t="186005" x="2374900" y="990600"/>
          <p14:tracePt t="186022" x="2247900" y="984250"/>
          <p14:tracePt t="186022" x="2203450" y="984250"/>
          <p14:tracePt t="186052" x="2171700" y="984250"/>
          <p14:tracePt t="186058" x="2095500" y="977900"/>
          <p14:tracePt t="186073" x="2038350" y="977900"/>
          <p14:tracePt t="186073" x="2006600" y="977900"/>
          <p14:tracePt t="186096" x="1955800" y="971550"/>
          <p14:tracePt t="186110" x="1905000" y="971550"/>
          <p14:tracePt t="186123" x="1873250" y="971550"/>
          <p14:tracePt t="186139" x="1841500" y="965200"/>
          <p14:tracePt t="186155" x="1822450" y="965200"/>
          <p14:tracePt t="186155" x="1816100" y="958850"/>
          <p14:tracePt t="186178" x="1803400" y="958850"/>
          <p14:tracePt t="186178" x="1797050" y="958850"/>
          <p14:tracePt t="186200" x="1797050" y="952500"/>
          <p14:tracePt t="186208" x="1790700" y="952500"/>
          <p14:tracePt t="186223" x="1797050" y="952500"/>
          <p14:tracePt t="186239" x="1809750" y="958850"/>
          <p14:tracePt t="186259" x="1822450" y="971550"/>
          <p14:tracePt t="186274" x="1841500" y="990600"/>
          <p14:tracePt t="186289" x="1866900" y="1009650"/>
          <p14:tracePt t="186305" x="1898650" y="1041400"/>
          <p14:tracePt t="186322" x="1974850" y="1123950"/>
          <p14:tracePt t="186350" x="1993900" y="1149350"/>
          <p14:tracePt t="186357" x="2038350" y="1193800"/>
          <p14:tracePt t="186373" x="2082800" y="1244600"/>
          <p14:tracePt t="186388" x="2159000" y="1327150"/>
          <p14:tracePt t="186411" x="2209800" y="1384300"/>
          <p14:tracePt t="186424" x="2273300" y="1447800"/>
          <p14:tracePt t="186438" x="2336800" y="1517650"/>
          <p14:tracePt t="186455" x="2400300" y="1587500"/>
          <p14:tracePt t="186472" x="2501900" y="1695450"/>
          <p14:tracePt t="186472" x="2540000" y="1733550"/>
          <p14:tracePt t="186501" x="2616200" y="1816100"/>
          <p14:tracePt t="186514" x="2692400" y="1885950"/>
          <p14:tracePt t="186529" x="2730500" y="1924050"/>
          <p14:tracePt t="186539" x="2851150" y="2038350"/>
          <p14:tracePt t="186561" x="2921000" y="2114550"/>
          <p14:tracePt t="186575" x="2990850" y="2190750"/>
          <p14:tracePt t="186589" x="3067050" y="2260600"/>
          <p14:tracePt t="186606" x="3136900" y="2317750"/>
          <p14:tracePt t="186623" x="3238500" y="2406650"/>
          <p14:tracePt t="186623" x="3270250" y="2432050"/>
          <p14:tracePt t="186650" x="3302000" y="2457450"/>
          <p14:tracePt t="186658" x="3359150" y="2508250"/>
          <p14:tracePt t="186673" x="3403600" y="2559050"/>
          <p14:tracePt t="186688" x="3460750" y="2628900"/>
          <p14:tracePt t="186710" x="3498850" y="2673350"/>
          <p14:tracePt t="186725" x="3530600" y="2717800"/>
          <p14:tracePt t="186738" x="3562350" y="2749550"/>
          <p14:tracePt t="186755" x="3581400" y="2781300"/>
          <p14:tracePt t="186772" x="3619500" y="2832100"/>
          <p14:tracePt t="186801" x="3638550" y="2851150"/>
          <p14:tracePt t="186815" x="3644900" y="2857500"/>
          <p14:tracePt t="186815" x="3651250" y="2870200"/>
          <p14:tracePt t="186830" x="3657600" y="2876550"/>
          <p14:tracePt t="186839" x="3676650" y="2889250"/>
          <p14:tracePt t="186861" x="3683000" y="2895600"/>
          <p14:tracePt t="186874" x="3683000" y="2901950"/>
          <p14:tracePt t="186888" x="3683000" y="2908300"/>
          <p14:tracePt t="186905" x="3689350" y="2908300"/>
          <p14:tracePt t="186938" x="3683000" y="2908300"/>
          <p14:tracePt t="186943" x="3676650" y="2901950"/>
          <p14:tracePt t="186974" x="0" y="0"/>
        </p14:tracePtLst>
        <p14:tracePtLst>
          <p14:tracePt t="207971" x="3467100" y="2863850"/>
          <p14:tracePt t="208079" x="0" y="0"/>
        </p14:tracePtLst>
        <p14:tracePtLst>
          <p14:tracePt t="210030" x="1822450" y="3740150"/>
          <p14:tracePt t="210032" x="1809750" y="3746500"/>
          <p14:tracePt t="210039" x="1790700" y="3746500"/>
          <p14:tracePt t="210047" x="1758950" y="3759200"/>
          <p14:tracePt t="210063" x="1720850" y="3771900"/>
          <p14:tracePt t="210063" x="1701800" y="3778250"/>
          <p14:tracePt t="210082" x="1663700" y="3790950"/>
          <p14:tracePt t="210098" x="1631950" y="3797300"/>
          <p14:tracePt t="210114" x="1587500" y="3797300"/>
          <p14:tracePt t="210130" x="1549400" y="3803650"/>
          <p14:tracePt t="210147" x="1504950" y="3810000"/>
          <p14:tracePt t="210163" x="1435100" y="3816350"/>
          <p14:tracePt t="210186" x="1397000" y="3822700"/>
          <p14:tracePt t="210201" x="1352550" y="3822700"/>
          <p14:tracePt t="210214" x="1314450" y="3822700"/>
          <p14:tracePt t="210231" x="1257300" y="3816350"/>
          <p14:tracePt t="210253" x="1219200" y="3810000"/>
          <p14:tracePt t="210266" x="1187450" y="3797300"/>
          <p14:tracePt t="210282" x="1155700" y="3778250"/>
          <p14:tracePt t="210298" x="1130300" y="3765550"/>
          <p14:tracePt t="210314" x="1092200" y="3727450"/>
          <p14:tracePt t="210314" x="1085850" y="3714750"/>
          <p14:tracePt t="210342" x="1073150" y="3695700"/>
          <p14:tracePt t="210342" x="1066800" y="3676650"/>
          <p14:tracePt t="210356" x="1060450" y="3657600"/>
          <p14:tracePt t="210365" x="1054100" y="3619500"/>
          <p14:tracePt t="210381" x="1047750" y="3568700"/>
          <p14:tracePt t="210401" x="1047750" y="3536950"/>
          <p14:tracePt t="210415" x="1054100" y="3505200"/>
          <p14:tracePt t="210430" x="1066800" y="3473450"/>
          <p14:tracePt t="210447" x="1085850" y="3441700"/>
          <p14:tracePt t="210464" x="1123950" y="3397250"/>
          <p14:tracePt t="210464" x="1143000" y="3384550"/>
          <p14:tracePt t="210490" x="1155700" y="3371850"/>
          <p14:tracePt t="210500" x="1200150" y="3346450"/>
          <p14:tracePt t="210514" x="1244600" y="3321050"/>
          <p14:tracePt t="210531" x="1314450" y="3289300"/>
          <p14:tracePt t="210553" x="1371600" y="3276600"/>
          <p14:tracePt t="210566" x="1428750" y="3263900"/>
          <p14:tracePt t="210581" x="1492250" y="3251200"/>
          <p14:tracePt t="210597" x="1549400" y="3244850"/>
          <p14:tracePt t="210614" x="1644650" y="3232150"/>
          <p14:tracePt t="210614" x="1670050" y="3232150"/>
          <p14:tracePt t="210641" x="1695450" y="3225800"/>
          <p14:tracePt t="210649" x="1752600" y="3225800"/>
          <p14:tracePt t="210664" x="1803400" y="3225800"/>
          <p14:tracePt t="210681" x="1879600" y="3225800"/>
          <p14:tracePt t="210703" x="1930400" y="3225800"/>
          <p14:tracePt t="210715" x="1981200" y="3232150"/>
          <p14:tracePt t="210730" x="2032000" y="3238500"/>
          <p14:tracePt t="210747" x="2076450" y="3251200"/>
          <p14:tracePt t="210764" x="2139950" y="3270250"/>
          <p14:tracePt t="210764" x="2159000" y="3282950"/>
          <p14:tracePt t="210792" x="2178050" y="3289300"/>
          <p14:tracePt t="210799" x="2203450" y="3302000"/>
          <p14:tracePt t="210815" x="2235200" y="3321050"/>
          <p14:tracePt t="210815" x="2241550" y="3333750"/>
          <p14:tracePt t="210836" x="2260600" y="3352800"/>
          <p14:tracePt t="210851" x="2273300" y="3378200"/>
          <p14:tracePt t="210865" x="2279650" y="3403600"/>
          <p14:tracePt t="210882" x="2286000" y="3429000"/>
          <p14:tracePt t="210897" x="2279650" y="3460750"/>
          <p14:tracePt t="210914" x="2260600" y="3505200"/>
          <p14:tracePt t="210914" x="2254250" y="3524250"/>
          <p14:tracePt t="210941" x="2235200" y="3562350"/>
          <p14:tracePt t="210957" x="2222500" y="3575050"/>
          <p14:tracePt t="210965" x="2203450" y="3613150"/>
          <p14:tracePt t="210981" x="2159000" y="3644900"/>
          <p14:tracePt t="211002" x="2133600" y="3663950"/>
          <p14:tracePt t="211016" x="2101850" y="3676650"/>
          <p14:tracePt t="211030" x="2070100" y="3689350"/>
          <p14:tracePt t="211047" x="2032000" y="3695700"/>
          <p14:tracePt t="211064" x="2000250" y="3702050"/>
          <p14:tracePt t="211080" x="1930400" y="3714750"/>
          <p14:tracePt t="211106" x="1892300" y="3721100"/>
          <p14:tracePt t="211122" x="1854200" y="3727450"/>
          <p14:tracePt t="211138" x="1816100" y="3727450"/>
          <p14:tracePt t="211152" x="1778000" y="3733800"/>
          <p14:tracePt t="211167" x="1739900" y="3727450"/>
          <p14:tracePt t="211182" x="1695450" y="3727450"/>
          <p14:tracePt t="211197" x="1657350" y="3727450"/>
          <p14:tracePt t="211214" x="1612900" y="3721100"/>
          <p14:tracePt t="211230" x="1549400" y="3721100"/>
          <p14:tracePt t="211230" x="1530350" y="3721100"/>
          <p14:tracePt t="211258" x="1511300" y="3721100"/>
          <p14:tracePt t="211266" x="1479550" y="3714750"/>
          <p14:tracePt t="211281" x="1447800" y="3714750"/>
          <p14:tracePt t="211296" x="1403350" y="3708400"/>
          <p14:tracePt t="211319" x="1384300" y="3702050"/>
          <p14:tracePt t="211332" x="1358900" y="3695700"/>
          <p14:tracePt t="211347" x="1346200" y="3689350"/>
          <p14:tracePt t="211364" x="1333500" y="3689350"/>
          <p14:tracePt t="211380" x="1320800" y="3689350"/>
          <p14:tracePt t="211397" x="1314450" y="3683000"/>
          <p14:tracePt t="211416" x="1308100" y="3683000"/>
          <p14:tracePt t="211431" x="1301750" y="3683000"/>
          <p14:tracePt t="211447" x="1301750" y="3689350"/>
          <p14:tracePt t="211464" x="0" y="0"/>
        </p14:tracePtLst>
        <p14:tracePtLst>
          <p14:tracePt t="213728" x="4108450" y="3683000"/>
          <p14:tracePt t="213733" x="4095750" y="3683000"/>
          <p14:tracePt t="213742" x="4083050" y="3689350"/>
          <p14:tracePt t="213747" x="4051300" y="3689350"/>
          <p14:tracePt t="213762" x="4019550" y="3689350"/>
          <p14:tracePt t="213779" x="3981450" y="3695700"/>
          <p14:tracePt t="213795" x="3943350" y="3695700"/>
          <p14:tracePt t="213812" x="3879850" y="3695700"/>
          <p14:tracePt t="213832" x="3829050" y="3702050"/>
          <p14:tracePt t="213846" x="3778250" y="3695700"/>
          <p14:tracePt t="213862" x="3727450" y="3689350"/>
          <p14:tracePt t="213879" x="3651250" y="3676650"/>
          <p14:tracePt t="213899" x="3600450" y="3670300"/>
          <p14:tracePt t="213915" x="3549650" y="3651250"/>
          <p14:tracePt t="213929" x="3511550" y="3632200"/>
          <p14:tracePt t="213946" x="3448050" y="3606800"/>
          <p14:tracePt t="213946" x="3429000" y="3594100"/>
          <p14:tracePt t="213975" x="3416300" y="3587750"/>
          <p14:tracePt t="213983" x="3384550" y="3562350"/>
          <p14:tracePt t="213998" x="3352800" y="3536950"/>
          <p14:tracePt t="214013" x="3321050" y="3498850"/>
          <p14:tracePt t="214035" x="3308350" y="3473450"/>
          <p14:tracePt t="214049" x="3295650" y="3454400"/>
          <p14:tracePt t="214064" x="3289300" y="3435350"/>
          <p14:tracePt t="214079" x="3282950" y="3416300"/>
          <p14:tracePt t="214096" x="3289300" y="3403600"/>
          <p14:tracePt t="214115" x="3302000" y="3390900"/>
          <p14:tracePt t="214133" x="3314700" y="3371850"/>
          <p14:tracePt t="214148" x="3340100" y="3352800"/>
          <p14:tracePt t="214163" x="3397250" y="3333750"/>
          <p14:tracePt t="214184" x="3441700" y="3321050"/>
          <p14:tracePt t="214199" x="3492500" y="3302000"/>
          <p14:tracePt t="214214" x="3549650" y="3295650"/>
          <p14:tracePt t="214230" x="3613150" y="3289300"/>
          <p14:tracePt t="214246" x="3676650" y="3282950"/>
          <p14:tracePt t="214246" x="3708400" y="3282950"/>
          <p14:tracePt t="214246" x="3740150" y="3282950"/>
          <p14:tracePt t="214275" x="3803650" y="3282950"/>
          <p14:tracePt t="214291" x="3835400" y="3282950"/>
          <p14:tracePt t="214299" x="3924300" y="3295650"/>
          <p14:tracePt t="214320" x="3987800" y="3302000"/>
          <p14:tracePt t="214334" x="4051300" y="3314700"/>
          <p14:tracePt t="214349" x="4108450" y="3327400"/>
          <p14:tracePt t="214364" x="4159250" y="3346450"/>
          <p14:tracePt t="214380" x="4210050" y="3359150"/>
          <p14:tracePt t="214396" x="4260850" y="3371850"/>
          <p14:tracePt t="214413" x="4318000" y="3390900"/>
          <p14:tracePt t="214413" x="4337050" y="3397250"/>
          <p14:tracePt t="214441" x="4362450" y="3416300"/>
          <p14:tracePt t="214456" x="4387850" y="3435350"/>
          <p14:tracePt t="214472" x="4406900" y="3448050"/>
          <p14:tracePt t="214486" x="4419600" y="3467100"/>
          <p14:tracePt t="214500" x="4432300" y="3486150"/>
          <p14:tracePt t="214514" x="4432300" y="3505200"/>
          <p14:tracePt t="214529" x="4425950" y="3524250"/>
          <p14:tracePt t="214547" x="4413250" y="3549650"/>
          <p14:tracePt t="214563" x="4387850" y="3587750"/>
          <p14:tracePt t="214563" x="4368800" y="3594100"/>
          <p14:tracePt t="214591" x="4356100" y="3613150"/>
          <p14:tracePt t="214600" x="4318000" y="3638550"/>
          <p14:tracePt t="214614" x="4273550" y="3657600"/>
          <p14:tracePt t="214630" x="4191000" y="3683000"/>
          <p14:tracePt t="214653" x="4127500" y="3695700"/>
          <p14:tracePt t="214666" x="4076700" y="3702050"/>
          <p14:tracePt t="214680" x="4019550" y="3702050"/>
          <p14:tracePt t="214696" x="3968750" y="3695700"/>
          <p14:tracePt t="214713" x="3892550" y="3689350"/>
          <p14:tracePt t="214713" x="3867150" y="3689350"/>
          <p14:tracePt t="214741" x="3841750" y="3689350"/>
          <p14:tracePt t="214749" x="3810000" y="3689350"/>
          <p14:tracePt t="214779" x="0" y="0"/>
        </p14:tracePtLst>
        <p14:tracePtLst>
          <p14:tracePt t="218601" x="1892300" y="2032000"/>
          <p14:tracePt t="218608" x="1885950" y="2038350"/>
          <p14:tracePt t="218609" x="1873250" y="2038350"/>
          <p14:tracePt t="218621" x="1866900" y="2044700"/>
          <p14:tracePt t="218627" x="1841500" y="2044700"/>
          <p14:tracePt t="218644" x="1816100" y="2051050"/>
          <p14:tracePt t="218661" x="1790700" y="2057400"/>
          <p14:tracePt t="218677" x="1758950" y="2063750"/>
          <p14:tracePt t="218696" x="1733550" y="2070100"/>
          <p14:tracePt t="218711" x="1708150" y="2070100"/>
          <p14:tracePt t="218711" x="1695450" y="2076450"/>
          <p14:tracePt t="218734" x="1670050" y="2082800"/>
          <p14:tracePt t="218749" x="1644650" y="2089150"/>
          <p14:tracePt t="218764" x="1619250" y="2095500"/>
          <p14:tracePt t="218778" x="1587500" y="2101850"/>
          <p14:tracePt t="218794" x="1555750" y="2101850"/>
          <p14:tracePt t="218812" x="1524000" y="2108200"/>
          <p14:tracePt t="218812" x="1498600" y="2108200"/>
          <p14:tracePt t="218840" x="1466850" y="2108200"/>
          <p14:tracePt t="218855" x="1454150" y="2108200"/>
          <p14:tracePt t="218862" x="1409700" y="2108200"/>
          <p14:tracePt t="218886" x="1384300" y="2101850"/>
          <p14:tracePt t="218899" x="1358900" y="2101850"/>
          <p14:tracePt t="218912" x="1333500" y="2095500"/>
          <p14:tracePt t="218928" x="1301750" y="2089150"/>
          <p14:tracePt t="218945" x="1270000" y="2082800"/>
          <p14:tracePt t="218961" x="1244600" y="2076450"/>
          <p14:tracePt t="218961" x="1231900" y="2070100"/>
          <p14:tracePt t="218983" x="1193800" y="2051050"/>
          <p14:tracePt t="219005" x="1181100" y="2044700"/>
          <p14:tracePt t="219013" x="1162050" y="2025650"/>
          <p14:tracePt t="219028" x="1136650" y="2006600"/>
          <p14:tracePt t="219052" x="1117600" y="1981200"/>
          <p14:tracePt t="219063" x="1104900" y="1962150"/>
          <p14:tracePt t="219081" x="1092200" y="1943100"/>
          <p14:tracePt t="219094" x="1085850" y="1917700"/>
          <p14:tracePt t="219111" x="1079500" y="1898650"/>
          <p14:tracePt t="219128" x="1085850" y="1847850"/>
          <p14:tracePt t="219155" x="1092200" y="1841500"/>
          <p14:tracePt t="219163" x="1111250" y="1816100"/>
          <p14:tracePt t="219178" x="1143000" y="1778000"/>
          <p14:tracePt t="219201" x="1168400" y="1752600"/>
          <p14:tracePt t="219213" x="1206500" y="1733550"/>
          <p14:tracePt t="219229" x="1244600" y="1708150"/>
          <p14:tracePt t="219247" x="1289050" y="1689100"/>
          <p14:tracePt t="219261" x="1333500" y="1670050"/>
          <p14:tracePt t="219261" x="1377950" y="1657350"/>
          <p14:tracePt t="219290" x="1428750" y="1644650"/>
          <p14:tracePt t="219305" x="1454150" y="1644650"/>
          <p14:tracePt t="219312" x="1524000" y="1638300"/>
          <p14:tracePt t="219336" x="1574800" y="1638300"/>
          <p14:tracePt t="219350" x="1625600" y="1638300"/>
          <p14:tracePt t="219364" x="1676400" y="1644650"/>
          <p14:tracePt t="219379" x="1720850" y="1644650"/>
          <p14:tracePt t="219394" x="1771650" y="1651000"/>
          <p14:tracePt t="219411" x="1822450" y="1657350"/>
          <p14:tracePt t="219427" x="1898650" y="1670050"/>
          <p14:tracePt t="219427" x="1924050" y="1676400"/>
          <p14:tracePt t="219454" x="1949450" y="1682750"/>
          <p14:tracePt t="219454" x="1981200" y="1689100"/>
          <p14:tracePt t="219470" x="2000250" y="1689100"/>
          <p14:tracePt t="219477" x="2063750" y="1708150"/>
          <p14:tracePt t="219477" x="2082800" y="1714500"/>
          <p14:tracePt t="219477" x="2101850" y="1727200"/>
          <p14:tracePt t="219513" x="2120900" y="1733550"/>
          <p14:tracePt t="219523" x="2152650" y="1752600"/>
          <p14:tracePt t="219538" x="2165350" y="1758950"/>
          <p14:tracePt t="219544" x="2190750" y="1771650"/>
          <p14:tracePt t="219561" x="2203450" y="1790700"/>
          <p14:tracePt t="219577" x="2228850" y="1816100"/>
          <p14:tracePt t="219598" x="2241550" y="1835150"/>
          <p14:tracePt t="219613" x="2254250" y="1854200"/>
          <p14:tracePt t="219628" x="2266950" y="1879600"/>
          <p14:tracePt t="219650" x="2273300" y="1898650"/>
          <p14:tracePt t="219663" x="2279650" y="1911350"/>
          <p14:tracePt t="219680" x="2279650" y="1917700"/>
          <p14:tracePt t="219694" x="2273300" y="1930400"/>
          <p14:tracePt t="219711" x="2266950" y="1943100"/>
          <p14:tracePt t="219727" x="2235200" y="1974850"/>
          <p14:tracePt t="219755" x="2222500" y="1981200"/>
          <p14:tracePt t="219763" x="2178050" y="2000250"/>
          <p14:tracePt t="219786" x="2146300" y="2012950"/>
          <p14:tracePt t="219800" x="2108200" y="2025650"/>
          <p14:tracePt t="219814" x="2063750" y="2044700"/>
          <p14:tracePt t="219830" x="2012950" y="2057400"/>
          <p14:tracePt t="219844" x="1962150" y="2063750"/>
          <p14:tracePt t="219861" x="1911350" y="2076450"/>
          <p14:tracePt t="219878" x="1822450" y="2101850"/>
          <p14:tracePt t="219878" x="1790700" y="2114550"/>
          <p14:tracePt t="219907" x="1720850" y="2139950"/>
          <p14:tracePt t="219943" x="0" y="0"/>
        </p14:tracePtLst>
        <p14:tracePtLst>
          <p14:tracePt t="221499" x="3987800" y="2095500"/>
          <p14:tracePt t="221505" x="3968750" y="2101850"/>
          <p14:tracePt t="221508" x="3943350" y="2101850"/>
          <p14:tracePt t="221519" x="3917950" y="2108200"/>
          <p14:tracePt t="221526" x="3860800" y="2114550"/>
          <p14:tracePt t="221543" x="3810000" y="2120900"/>
          <p14:tracePt t="221560" x="3727450" y="2120900"/>
          <p14:tracePt t="221578" x="3676650" y="2120900"/>
          <p14:tracePt t="221593" x="3619500" y="2120900"/>
          <p14:tracePt t="221610" x="3562350" y="2114550"/>
          <p14:tracePt t="221625" x="3486150" y="2095500"/>
          <p14:tracePt t="221644" x="3441700" y="2082800"/>
          <p14:tracePt t="221659" x="3397250" y="2063750"/>
          <p14:tracePt t="221676" x="3359150" y="2044700"/>
          <p14:tracePt t="221693" x="3327400" y="2019300"/>
          <p14:tracePt t="221709" x="3289300" y="1974850"/>
          <p14:tracePt t="221728" x="3263900" y="1949450"/>
          <p14:tracePt t="221743" x="3251200" y="1917700"/>
          <p14:tracePt t="221759" x="3238500" y="1885950"/>
          <p14:tracePt t="221759" x="3238500" y="1866900"/>
          <p14:tracePt t="221779" x="3238500" y="1835150"/>
          <p14:tracePt t="221794" x="3238500" y="1797050"/>
          <p14:tracePt t="221809" x="3251200" y="1765300"/>
          <p14:tracePt t="221826" x="3270250" y="1733550"/>
          <p14:tracePt t="221843" x="3289300" y="1701800"/>
          <p14:tracePt t="221859" x="3333750" y="1663700"/>
          <p14:tracePt t="221880" x="3378200" y="1644650"/>
          <p14:tracePt t="221895" x="3422650" y="1619250"/>
          <p14:tracePt t="221910" x="3505200" y="1593850"/>
          <p14:tracePt t="221932" x="3562350" y="1581150"/>
          <p14:tracePt t="221946" x="3625850" y="1568450"/>
          <p14:tracePt t="221962" x="3689350" y="1562100"/>
          <p14:tracePt t="221977" x="3752850" y="1555750"/>
          <p14:tracePt t="221994" x="3822700" y="1549400"/>
          <p14:tracePt t="222011" x="3962400" y="1549400"/>
          <p14:tracePt t="222038" x="4032250" y="1555750"/>
          <p14:tracePt t="222052" x="4102100" y="1562100"/>
          <p14:tracePt t="222066" x="4159250" y="1574800"/>
          <p14:tracePt t="222082" x="4216400" y="1593850"/>
          <p14:tracePt t="222096" x="4273550" y="1612900"/>
          <p14:tracePt t="222111" x="4318000" y="1631950"/>
          <p14:tracePt t="222127" x="4362450" y="1657350"/>
          <p14:tracePt t="222144" x="4394200" y="1682750"/>
          <p14:tracePt t="222160" x="4438650" y="1746250"/>
          <p14:tracePt t="222189" x="4451350" y="1771650"/>
          <p14:tracePt t="222203" x="4451350" y="1784350"/>
          <p14:tracePt t="222203" x="4457700" y="1797050"/>
          <p14:tracePt t="222217" x="4457700" y="1822450"/>
          <p14:tracePt t="222233" x="4451350" y="1854200"/>
          <p14:tracePt t="222246" x="4438650" y="1879600"/>
          <p14:tracePt t="222262" x="4413250" y="1905000"/>
          <p14:tracePt t="222277" x="4375150" y="1936750"/>
          <p14:tracePt t="222294" x="4337050" y="1962150"/>
          <p14:tracePt t="222310" x="4267200" y="2006600"/>
          <p14:tracePt t="222310" x="4241800" y="2025650"/>
          <p14:tracePt t="222339" x="4191000" y="2044700"/>
          <p14:tracePt t="222352" x="4159250" y="2057400"/>
          <p14:tracePt t="222360" x="4102100" y="2076450"/>
          <p14:tracePt t="222360" x="4076700" y="2082800"/>
          <p14:tracePt t="222385" x="4006850" y="2095500"/>
          <p14:tracePt t="222397" x="3937000" y="2108200"/>
          <p14:tracePt t="222412" x="3873500" y="2114550"/>
          <p14:tracePt t="222427" x="3803650" y="2120900"/>
          <p14:tracePt t="222444" x="3733800" y="2127250"/>
          <p14:tracePt t="222444" x="3695700" y="2127250"/>
          <p14:tracePt t="222466" x="3644900" y="2133600"/>
          <p14:tracePt t="222495" x="0" y="0"/>
        </p14:tracePtLst>
        <p14:tracePtLst>
          <p14:tracePt t="233510" x="7385050" y="889000"/>
          <p14:tracePt t="233516" x="7372350" y="901700"/>
          <p14:tracePt t="233526" x="7359650" y="914400"/>
          <p14:tracePt t="233528" x="7353300" y="920750"/>
          <p14:tracePt t="233539" x="7340600" y="933450"/>
          <p14:tracePt t="233555" x="7334250" y="952500"/>
          <p14:tracePt t="233574" x="7340600" y="971550"/>
          <p14:tracePt t="233590" x="7346950" y="984250"/>
          <p14:tracePt t="233605" x="7366000" y="1003300"/>
          <p14:tracePt t="233605" x="7372350" y="1009650"/>
          <p14:tracePt t="233625" x="7391400" y="1028700"/>
          <p14:tracePt t="233640" x="7423150" y="1035050"/>
          <p14:tracePt t="233655" x="7448550" y="1041400"/>
          <p14:tracePt t="233672" x="7480300" y="1035050"/>
          <p14:tracePt t="233688" x="7512050" y="1028700"/>
          <p14:tracePt t="233705" x="7562850" y="1003300"/>
          <p14:tracePt t="233705" x="7581900" y="996950"/>
          <p14:tracePt t="233732" x="7594600" y="990600"/>
          <p14:tracePt t="233741" x="7613650" y="977900"/>
          <p14:tracePt t="233757" x="7639050" y="958850"/>
          <p14:tracePt t="233779" x="7645400" y="939800"/>
          <p14:tracePt t="233792" x="7645400" y="920750"/>
          <p14:tracePt t="233807" x="7639050" y="901700"/>
          <p14:tracePt t="233823" x="7626350" y="882650"/>
          <p14:tracePt t="233840" x="7594600" y="850900"/>
          <p14:tracePt t="233840" x="7581900" y="844550"/>
          <p14:tracePt t="233869" x="7556500" y="825500"/>
          <p14:tracePt t="233882" x="7543800" y="819150"/>
          <p14:tracePt t="233890" x="7505700" y="806450"/>
          <p14:tracePt t="233913" x="7480300" y="800100"/>
          <p14:tracePt t="233928" x="7454900" y="793750"/>
          <p14:tracePt t="233943" x="7429500" y="793750"/>
          <p14:tracePt t="233956" x="7410450" y="800100"/>
          <p14:tracePt t="233974" x="7385050" y="812800"/>
          <p14:tracePt t="233990" x="7366000" y="825500"/>
          <p14:tracePt t="234006" x="7340600" y="863600"/>
          <p14:tracePt t="234034" x="7334250" y="882650"/>
          <p14:tracePt t="234049" x="7327900" y="895350"/>
          <p14:tracePt t="234063" x="7334250" y="901700"/>
          <p14:tracePt t="234079" x="7340600" y="920750"/>
          <p14:tracePt t="234093" x="7353300" y="933450"/>
          <p14:tracePt t="234107" x="7372350" y="939800"/>
          <p14:tracePt t="234145" x="0" y="0"/>
        </p14:tracePtLst>
        <p14:tracePtLst>
          <p14:tracePt t="235439" x="7429500" y="2019300"/>
          <p14:tracePt t="235443" x="7423150" y="2019300"/>
          <p14:tracePt t="235451" x="7410450" y="2019300"/>
          <p14:tracePt t="235457" x="7385050" y="2025650"/>
          <p14:tracePt t="235472" x="7366000" y="2025650"/>
          <p14:tracePt t="235488" x="7340600" y="2025650"/>
          <p14:tracePt t="235505" x="7321550" y="2025650"/>
          <p14:tracePt t="235523" x="7289800" y="2025650"/>
          <p14:tracePt t="235523" x="7277100" y="2025650"/>
          <p14:tracePt t="235550" x="7270750" y="2025650"/>
          <p14:tracePt t="235558" x="7245350" y="2025650"/>
          <p14:tracePt t="235574" x="7219950" y="2019300"/>
          <p14:tracePt t="235595" x="7200900" y="2012950"/>
          <p14:tracePt t="235610" x="7181850" y="2006600"/>
          <p14:tracePt t="235624" x="7162800" y="2000250"/>
          <p14:tracePt t="235639" x="7143750" y="1993900"/>
          <p14:tracePt t="235655" x="7131050" y="1987550"/>
          <p14:tracePt t="235655" x="7118350" y="1981200"/>
          <p14:tracePt t="235655" x="7112000" y="1974850"/>
          <p14:tracePt t="235685" x="7099300" y="1962150"/>
          <p14:tracePt t="235693" x="7086600" y="1949450"/>
          <p14:tracePt t="235708" x="7073900" y="1930400"/>
          <p14:tracePt t="235724" x="7061200" y="1911350"/>
          <p14:tracePt t="235738" x="7042150" y="1873250"/>
          <p14:tracePt t="235760" x="7029450" y="1847850"/>
          <p14:tracePt t="235774" x="7029450" y="1816100"/>
          <p14:tracePt t="235790" x="7029450" y="1784350"/>
          <p14:tracePt t="235806" x="7029450" y="1752600"/>
          <p14:tracePt t="235822" x="7042150" y="1714500"/>
          <p14:tracePt t="235822" x="7042150" y="1701800"/>
          <p14:tracePt t="235850" x="7048500" y="1689100"/>
          <p14:tracePt t="235857" x="7067550" y="1670050"/>
          <p14:tracePt t="235873" x="7086600" y="1651000"/>
          <p14:tracePt t="235888" x="7124700" y="1625600"/>
          <p14:tracePt t="235911" x="7150100" y="1619250"/>
          <p14:tracePt t="235925" x="7175500" y="1606550"/>
          <p14:tracePt t="235939" x="7200900" y="1606550"/>
          <p14:tracePt t="235956" x="7232650" y="1606550"/>
          <p14:tracePt t="235972" x="7270750" y="1606550"/>
          <p14:tracePt t="235972" x="7283450" y="1606550"/>
          <p14:tracePt t="236000" x="7289800" y="1606550"/>
          <p14:tracePt t="236008" x="7327900" y="1619250"/>
          <p14:tracePt t="236030" x="7340600" y="1619250"/>
          <p14:tracePt t="236039" x="7378700" y="1625600"/>
          <p14:tracePt t="236061" x="7397750" y="1631950"/>
          <p14:tracePt t="236075" x="7423150" y="1638300"/>
          <p14:tracePt t="236088" x="7442200" y="1644650"/>
          <p14:tracePt t="236106" x="7467600" y="1657350"/>
          <p14:tracePt t="236123" x="7486650" y="1670050"/>
          <p14:tracePt t="236139" x="7512050" y="1695450"/>
          <p14:tracePt t="236159" x="7531100" y="1720850"/>
          <p14:tracePt t="236181" x="7537450" y="1733550"/>
          <p14:tracePt t="236189" x="7550150" y="1765300"/>
          <p14:tracePt t="236211" x="7562850" y="1784350"/>
          <p14:tracePt t="236225" x="7569200" y="1809750"/>
          <p14:tracePt t="236239" x="7575550" y="1828800"/>
          <p14:tracePt t="236256" x="7581900" y="1854200"/>
          <p14:tracePt t="236272" x="7581900" y="1879600"/>
          <p14:tracePt t="236288" x="7588250" y="1924050"/>
          <p14:tracePt t="236317" x="7588250" y="1930400"/>
          <p14:tracePt t="236317" x="7588250" y="1943100"/>
          <p14:tracePt t="236330" x="7588250" y="1949450"/>
          <p14:tracePt t="236338" x="7588250" y="1974850"/>
          <p14:tracePt t="236360" x="7581900" y="1987550"/>
          <p14:tracePt t="236375" x="7575550" y="2000250"/>
          <p14:tracePt t="236388" x="7569200" y="2012950"/>
          <p14:tracePt t="236405" x="7556500" y="2025650"/>
          <p14:tracePt t="236422" x="7543800" y="2032000"/>
          <p14:tracePt t="236439" x="7518400" y="2044700"/>
          <p14:tracePt t="236458" x="7493000" y="2051050"/>
          <p14:tracePt t="236473" x="7467600" y="2057400"/>
          <p14:tracePt t="236488" x="7442200" y="2063750"/>
          <p14:tracePt t="236488" x="7423150" y="2063750"/>
          <p14:tracePt t="236509" x="7391400" y="2070100"/>
          <p14:tracePt t="236524" x="7366000" y="2070100"/>
          <p14:tracePt t="236539" x="7334250" y="2070100"/>
          <p14:tracePt t="236554" x="7302500" y="2070100"/>
          <p14:tracePt t="236571" x="7270750" y="2070100"/>
          <p14:tracePt t="236588" x="7226300" y="2070100"/>
          <p14:tracePt t="236608" x="7200900" y="2070100"/>
          <p14:tracePt t="236622" x="7175500" y="2063750"/>
          <p14:tracePt t="236638" x="7156450" y="2057400"/>
          <p14:tracePt t="236654" x="7118350" y="2038350"/>
          <p14:tracePt t="236674" x="7099300" y="2025650"/>
          <p14:tracePt t="236688" x="7086600" y="2012950"/>
          <p14:tracePt t="236704" x="7067550" y="2000250"/>
          <p14:tracePt t="236722" x="7054850" y="1981200"/>
          <p14:tracePt t="236737" x="7035800" y="1955800"/>
          <p14:tracePt t="236758" x="7023100" y="1930400"/>
          <p14:tracePt t="236772" x="7010400" y="1905000"/>
          <p14:tracePt t="236788" x="7004050" y="1879600"/>
          <p14:tracePt t="236805" x="6997700" y="1835150"/>
          <p14:tracePt t="236824" x="6997700" y="1809750"/>
          <p14:tracePt t="236838" x="6997700" y="1784350"/>
          <p14:tracePt t="236854" x="7004050" y="1758950"/>
          <p14:tracePt t="236871" x="7016750" y="1733550"/>
          <p14:tracePt t="236888" x="7048500" y="1682750"/>
          <p14:tracePt t="236908" x="7080250" y="1644650"/>
          <p14:tracePt t="236923" x="7118350" y="1606550"/>
          <p14:tracePt t="236937" x="7162800" y="1568450"/>
          <p14:tracePt t="236954" x="7226300" y="1530350"/>
          <p14:tracePt t="236974" x="7264400" y="1511300"/>
          <p14:tracePt t="236989" x="7296150" y="1498600"/>
          <p14:tracePt t="237004" x="7334250" y="1492250"/>
          <p14:tracePt t="237021" x="7366000" y="1492250"/>
          <p14:tracePt t="237038" x="7416800" y="1492250"/>
          <p14:tracePt t="237059" x="7448550" y="1498600"/>
          <p14:tracePt t="237072" x="7473950" y="1504950"/>
          <p14:tracePt t="237088" x="7505700" y="1517650"/>
          <p14:tracePt t="237104" x="7543800" y="1549400"/>
          <p14:tracePt t="237123" x="7569200" y="1568450"/>
          <p14:tracePt t="237139" x="7588250" y="1593850"/>
          <p14:tracePt t="237154" x="7607300" y="1612900"/>
          <p14:tracePt t="237171" x="7620000" y="1638300"/>
          <p14:tracePt t="237188" x="7639050" y="1676400"/>
          <p14:tracePt t="237208" x="7645400" y="1708150"/>
          <p14:tracePt t="237222" x="7645400" y="1733550"/>
          <p14:tracePt t="237238" x="7645400" y="1765300"/>
          <p14:tracePt t="237254" x="7639050" y="1816100"/>
          <p14:tracePt t="237275" x="7632700" y="1854200"/>
          <p14:tracePt t="237289" x="7626350" y="1892300"/>
          <p14:tracePt t="237304" x="7620000" y="1924050"/>
          <p14:tracePt t="237321" x="7607300" y="1955800"/>
          <p14:tracePt t="237338" x="7594600" y="1981200"/>
          <p14:tracePt t="237354" x="7569200" y="2019300"/>
          <p14:tracePt t="237354" x="7562850" y="2032000"/>
          <p14:tracePt t="237379" x="7550150" y="2038350"/>
          <p14:tracePt t="237389" x="7531100" y="2057400"/>
          <p14:tracePt t="237405" x="7493000" y="2082800"/>
          <p14:tracePt t="237424" x="7467600" y="2095500"/>
          <p14:tracePt t="237439" x="7442200" y="2101850"/>
          <p14:tracePt t="237455" x="7423150" y="2108200"/>
          <p14:tracePt t="237473" x="7397750" y="2108200"/>
          <p14:tracePt t="237488" x="7372350" y="2108200"/>
          <p14:tracePt t="237488" x="7359650" y="2108200"/>
          <p14:tracePt t="237488" x="7346950" y="2108200"/>
          <p14:tracePt t="237516" x="7334250" y="2108200"/>
          <p14:tracePt t="237516" x="7321550" y="2108200"/>
          <p14:tracePt t="237532" x="7308850" y="2101850"/>
          <p14:tracePt t="237540" x="7277100" y="2095500"/>
          <p14:tracePt t="237540" x="7258050" y="2095500"/>
          <p14:tracePt t="237563" x="7226300" y="2082800"/>
          <p14:tracePt t="237578" x="7194550" y="2076450"/>
          <p14:tracePt t="237590" x="7169150" y="2063750"/>
          <p14:tracePt t="237607" x="7137400" y="2044700"/>
          <p14:tracePt t="237622" x="7105650" y="2025650"/>
          <p14:tracePt t="237638" x="7080250" y="2000250"/>
          <p14:tracePt t="237638" x="7067550" y="1987550"/>
          <p14:tracePt t="237638" x="7054850" y="1968500"/>
          <p14:tracePt t="237665" x="7035800" y="1943100"/>
          <p14:tracePt t="237682" x="7023100" y="1930400"/>
          <p14:tracePt t="237689" x="7010400" y="1898650"/>
          <p14:tracePt t="237705" x="6985000" y="1860550"/>
          <p14:tracePt t="237727" x="6972300" y="1835150"/>
          <p14:tracePt t="237741" x="6965950" y="1809750"/>
          <p14:tracePt t="237756" x="6965950" y="1784350"/>
          <p14:tracePt t="237772" x="6965950" y="1752600"/>
          <p14:tracePt t="237788" x="6972300" y="1727200"/>
          <p14:tracePt t="237788" x="6978650" y="1708150"/>
          <p14:tracePt t="237788" x="6985000" y="1695450"/>
          <p14:tracePt t="237819" x="6997700" y="1676400"/>
          <p14:tracePt t="237831" x="7004050" y="1663700"/>
          <p14:tracePt t="237840" x="7029450" y="1638300"/>
          <p14:tracePt t="237855" x="7080250" y="1606550"/>
          <p14:tracePt t="237877" x="7124700" y="1587500"/>
          <p14:tracePt t="237892" x="7169150" y="1574800"/>
          <p14:tracePt t="237905" x="7219950" y="1568450"/>
          <p14:tracePt t="237921" x="7264400" y="1568450"/>
          <p14:tracePt t="237938" x="7302500" y="1568450"/>
          <p14:tracePt t="237954" x="7359650" y="1574800"/>
          <p14:tracePt t="237954" x="7378700" y="1581150"/>
          <p14:tracePt t="237983" x="7397750" y="1587500"/>
          <p14:tracePt t="237989" x="7423150" y="1600200"/>
          <p14:tracePt t="238005" x="7454900" y="1625600"/>
          <p14:tracePt t="238028" x="7467600" y="1644650"/>
          <p14:tracePt t="238041" x="7486650" y="1670050"/>
          <p14:tracePt t="238057" x="7499350" y="1695450"/>
          <p14:tracePt t="238071" x="7512050" y="1720850"/>
          <p14:tracePt t="238088" x="7524750" y="1752600"/>
          <p14:tracePt t="238105" x="7537450" y="1790700"/>
          <p14:tracePt t="238105" x="7537450" y="1809750"/>
          <p14:tracePt t="238132" x="7537450" y="1822450"/>
          <p14:tracePt t="238140" x="7537450" y="1847850"/>
          <p14:tracePt t="238155" x="7537450" y="1892300"/>
          <p14:tracePt t="238177" x="7531100" y="1911350"/>
          <p14:tracePt t="238191" x="7524750" y="1924050"/>
          <p14:tracePt t="238204" x="7524750" y="1936750"/>
          <p14:tracePt t="238222" x="7505700" y="1974850"/>
          <p14:tracePt t="238238" x="7486650" y="2000250"/>
          <p14:tracePt t="238255" x="7461250" y="2032000"/>
          <p14:tracePt t="238255" x="7448550" y="2038350"/>
          <p14:tracePt t="238282" x="7435850" y="2051050"/>
          <p14:tracePt t="238289" x="7416800" y="2057400"/>
          <p14:tracePt t="238305" x="7372350" y="2070100"/>
          <p14:tracePt t="238327" x="7340600" y="2082800"/>
          <p14:tracePt t="238342" x="7308850" y="2089150"/>
          <p14:tracePt t="238357" x="7270750" y="2095500"/>
          <p14:tracePt t="238371" x="7239000" y="2089150"/>
          <p14:tracePt t="238388" x="7207250" y="2089150"/>
          <p14:tracePt t="238388" x="7194550" y="2082800"/>
          <p14:tracePt t="238411" x="7175500" y="2070100"/>
          <p14:tracePt t="238411" x="7162800" y="2063750"/>
          <p14:tracePt t="238430" x="7137400" y="2044700"/>
          <p14:tracePt t="238446" x="7124700" y="2032000"/>
          <p14:tracePt t="238455" x="7105650" y="2012950"/>
          <p14:tracePt t="238455" x="7099300" y="2000250"/>
          <p14:tracePt t="238476" x="7080250" y="1981200"/>
          <p14:tracePt t="238492" x="7061200" y="1955800"/>
          <p14:tracePt t="238506" x="7048500" y="1943100"/>
          <p14:tracePt t="238521" x="7035800" y="1917700"/>
          <p14:tracePt t="238538" x="7029450" y="1898650"/>
          <p14:tracePt t="238554" x="7029450" y="1866900"/>
          <p14:tracePt t="238554" x="7029450" y="1854200"/>
          <p14:tracePt t="238554" x="7029450" y="1841500"/>
          <p14:tracePt t="238581" x="7035800" y="1828800"/>
          <p14:tracePt t="238581" x="7042150" y="1816100"/>
          <p14:tracePt t="238596" x="7048500" y="1797050"/>
          <p14:tracePt t="238596" x="7054850" y="1784350"/>
          <p14:tracePt t="238612" x="7061200" y="1771650"/>
          <p14:tracePt t="238612" x="7073900" y="1758950"/>
          <p14:tracePt t="238626" x="7099300" y="1733550"/>
          <p14:tracePt t="238643" x="7131050" y="1708150"/>
          <p14:tracePt t="238657" x="7162800" y="1682750"/>
          <p14:tracePt t="238671" x="7194550" y="1663700"/>
          <p14:tracePt t="238688" x="7232650" y="1651000"/>
          <p14:tracePt t="238704" x="7264400" y="1644650"/>
          <p14:tracePt t="238721" x="7315200" y="1638300"/>
          <p14:tracePt t="238741" x="7346950" y="1638300"/>
          <p14:tracePt t="238756" x="7378700" y="1644650"/>
          <p14:tracePt t="238771" x="7416800" y="1663700"/>
          <p14:tracePt t="238793" x="7442200" y="1676400"/>
          <p14:tracePt t="238806" x="7461250" y="1695450"/>
          <p14:tracePt t="238821" x="7480300" y="1720850"/>
          <p14:tracePt t="238838" x="7493000" y="1752600"/>
          <p14:tracePt t="238854" x="7499350" y="1778000"/>
          <p14:tracePt t="238870" x="7505700" y="1828800"/>
          <p14:tracePt t="238870" x="7505700" y="1841500"/>
          <p14:tracePt t="238898" x="7505700" y="1860550"/>
          <p14:tracePt t="238905" x="7499350" y="1892300"/>
          <p14:tracePt t="238921" x="7480300" y="1930400"/>
          <p14:tracePt t="238944" x="7467600" y="1955800"/>
          <p14:tracePt t="238957" x="7448550" y="1981200"/>
          <p14:tracePt t="238971" x="7423150" y="1993900"/>
          <p14:tracePt t="238988" x="7404100" y="2006600"/>
          <p14:tracePt t="239004" x="7385050" y="2019300"/>
          <p14:tracePt t="239004" x="7372350" y="2019300"/>
          <p14:tracePt t="239026" x="7346950" y="2006600"/>
          <p14:tracePt t="239026" x="7327900" y="1993900"/>
          <p14:tracePt t="239070" x="0" y="0"/>
        </p14:tracePtLst>
        <p14:tracePtLst>
          <p14:tracePt t="239763" x="7258050" y="1028700"/>
          <p14:tracePt t="239772" x="7245350" y="1047750"/>
          <p14:tracePt t="239774" x="7232650" y="1060450"/>
          <p14:tracePt t="239786" x="7226300" y="1073150"/>
          <p14:tracePt t="239790" x="7200900" y="1104900"/>
          <p14:tracePt t="239806" x="7175500" y="1136650"/>
          <p14:tracePt t="239820" x="7150100" y="1168400"/>
          <p14:tracePt t="239836" x="7105650" y="1219200"/>
          <p14:tracePt t="239856" x="7080250" y="1257300"/>
          <p14:tracePt t="239870" x="7054850" y="1289050"/>
          <p14:tracePt t="239886" x="7029450" y="1314450"/>
          <p14:tracePt t="239903" x="7010400" y="1339850"/>
          <p14:tracePt t="239920" x="6985000" y="1365250"/>
          <p14:tracePt t="239937" x="6953250" y="1397000"/>
          <p14:tracePt t="239956" x="6934200" y="1428750"/>
          <p14:tracePt t="239972" x="6908800" y="1454150"/>
          <p14:tracePt t="239972" x="6896100" y="1466850"/>
          <p14:tracePt t="239994" x="6870700" y="1492250"/>
          <p14:tracePt t="240009" x="6845300" y="1517650"/>
          <p14:tracePt t="240022" x="6826250" y="1543050"/>
          <p14:tracePt t="240038" x="6807200" y="1562100"/>
          <p14:tracePt t="240054" x="6788150" y="1587500"/>
          <p14:tracePt t="240071" x="6756400" y="1612900"/>
          <p14:tracePt t="240092" x="6743700" y="1638300"/>
          <p14:tracePt t="240092" x="6731000" y="1644650"/>
          <p14:tracePt t="240113" x="6724650" y="1657350"/>
          <p14:tracePt t="240121" x="6711950" y="1676400"/>
          <p14:tracePt t="240121" x="6705600" y="1682750"/>
          <p14:tracePt t="240145" x="6692900" y="1695450"/>
          <p14:tracePt t="240159" x="6686550" y="1714500"/>
          <p14:tracePt t="240173" x="6667500" y="1727200"/>
          <p14:tracePt t="240189" x="6654800" y="1739900"/>
          <p14:tracePt t="240204" x="6642100" y="1758950"/>
          <p14:tracePt t="240221" x="6623050" y="1778000"/>
          <p14:tracePt t="240243" x="6604000" y="1790700"/>
          <p14:tracePt t="240258" x="6584950" y="1809750"/>
          <p14:tracePt t="240287" x="6578600" y="1816100"/>
          <p14:tracePt t="240293" x="6553200" y="1841500"/>
          <p14:tracePt t="240311" x="6527800" y="1860550"/>
          <p14:tracePt t="240322" x="6508750" y="1879600"/>
          <p14:tracePt t="240341" x="6483350" y="1898650"/>
          <p14:tracePt t="240354" x="6457950" y="1911350"/>
          <p14:tracePt t="240371" x="6419850" y="1943100"/>
          <p14:tracePt t="240371" x="6407150" y="1949450"/>
          <p14:tracePt t="240399" x="6400800" y="1955800"/>
          <p14:tracePt t="240407" x="6375400" y="1974850"/>
          <p14:tracePt t="240422" x="6350000" y="2000250"/>
          <p14:tracePt t="240437" x="6318250" y="2025650"/>
          <p14:tracePt t="240462" x="6299200" y="2044700"/>
          <p14:tracePt t="240473" x="6273800" y="2063750"/>
          <p14:tracePt t="240489" x="6254750" y="2082800"/>
          <p14:tracePt t="240504" x="6229350" y="2101850"/>
          <p14:tracePt t="240521" x="6197600" y="2133600"/>
          <p14:tracePt t="240521" x="6184900" y="2139950"/>
          <p14:tracePt t="240550" x="6159500" y="2171700"/>
          <p14:tracePt t="240563" x="6153150" y="2178050"/>
          <p14:tracePt t="240571" x="6127750" y="2203450"/>
          <p14:tracePt t="240587" x="6089650" y="2247900"/>
          <p14:tracePt t="240611" x="6064250" y="2273300"/>
          <p14:tracePt t="240622" x="6032500" y="2305050"/>
          <p14:tracePt t="240638" x="6007100" y="2330450"/>
          <p14:tracePt t="240654" x="5975350" y="2355850"/>
          <p14:tracePt t="240671" x="5949950" y="2387600"/>
          <p14:tracePt t="240687" x="5905500" y="2438400"/>
          <p14:tracePt t="240713" x="5892800" y="2451100"/>
          <p14:tracePt t="240722" x="5854700" y="2489200"/>
          <p14:tracePt t="240746" x="5835650" y="2514600"/>
          <p14:tracePt t="240758" x="5810250" y="2540000"/>
          <p14:tracePt t="240773" x="5791200" y="2565400"/>
          <p14:tracePt t="240788" x="5765800" y="2597150"/>
          <p14:tracePt t="240803" x="5740400" y="2622550"/>
          <p14:tracePt t="240821" x="5721350" y="2647950"/>
          <p14:tracePt t="240836" x="5683250" y="2686050"/>
          <p14:tracePt t="240858" x="5657850" y="2717800"/>
          <p14:tracePt t="240871" x="5632450" y="2749550"/>
          <p14:tracePt t="240888" x="5600700" y="2774950"/>
          <p14:tracePt t="240903" x="5556250" y="2825750"/>
          <p14:tracePt t="240924" x="5530850" y="2857500"/>
          <p14:tracePt t="240939" x="5499100" y="2882900"/>
          <p14:tracePt t="240954" x="5480050" y="2908300"/>
          <p14:tracePt t="240970" x="5461000" y="2927350"/>
          <p14:tracePt t="240987" x="5448300" y="2946400"/>
          <p14:tracePt t="240987" x="5441950" y="2946400"/>
          <p14:tracePt t="241013" x="5435600" y="2952750"/>
          <p14:tracePt t="241022" x="5429250" y="2959100"/>
          <p14:tracePt t="241063" x="5429250" y="2965450"/>
          <p14:tracePt t="241067" x="5422900" y="2965450"/>
          <p14:tracePt t="241127" x="5416550" y="2965450"/>
          <p14:tracePt t="241166" x="5410200" y="2965450"/>
          <p14:tracePt t="241197" x="5403850" y="2965450"/>
          <p14:tracePt t="241219" x="5397500" y="2965450"/>
          <p14:tracePt t="241258" x="5391150" y="2965450"/>
          <p14:tracePt t="241321" x="0" y="0"/>
        </p14:tracePtLst>
        <p14:tracePtLst>
          <p14:tracePt t="243314" x="5562600" y="3670300"/>
          <p14:tracePt t="243319" x="5556250" y="3676650"/>
          <p14:tracePt t="243328" x="5549900" y="3683000"/>
          <p14:tracePt t="243335" x="5518150" y="3702050"/>
          <p14:tracePt t="243354" x="5499100" y="3714750"/>
          <p14:tracePt t="243369" x="5480050" y="3721100"/>
          <p14:tracePt t="243385" x="5461000" y="3727450"/>
          <p14:tracePt t="243402" x="5441950" y="3727450"/>
          <p14:tracePt t="243419" x="5416550" y="3727450"/>
          <p14:tracePt t="243439" x="5397500" y="3721100"/>
          <p14:tracePt t="243452" x="5384800" y="3708400"/>
          <p14:tracePt t="243469" x="5365750" y="3695700"/>
          <p14:tracePt t="243485" x="5340350" y="3683000"/>
          <p14:tracePt t="243504" x="5321300" y="3670300"/>
          <p14:tracePt t="243519" x="5308600" y="3651250"/>
          <p14:tracePt t="243535" x="5295900" y="3632200"/>
          <p14:tracePt t="243552" x="5283200" y="3606800"/>
          <p14:tracePt t="243568" x="5264150" y="3575050"/>
          <p14:tracePt t="243588" x="5251450" y="3556000"/>
          <p14:tracePt t="243602" x="5245100" y="3543300"/>
          <p14:tracePt t="243619" x="5238750" y="3517900"/>
          <p14:tracePt t="243642" x="5232400" y="3498850"/>
          <p14:tracePt t="243656" x="5226050" y="3479800"/>
          <p14:tracePt t="243671" x="5226050" y="3454400"/>
          <p14:tracePt t="243686" x="5226050" y="3429000"/>
          <p14:tracePt t="243703" x="5232400" y="3403600"/>
          <p14:tracePt t="243703" x="5232400" y="3390900"/>
          <p14:tracePt t="243703" x="5238750" y="3378200"/>
          <p14:tracePt t="243733" x="5251450" y="3352800"/>
          <p14:tracePt t="243746" x="5257800" y="3340100"/>
          <p14:tracePt t="243755" x="5276850" y="3321050"/>
          <p14:tracePt t="243769" x="5289550" y="3302000"/>
          <p14:tracePt t="243769" x="5295900" y="3289300"/>
          <p14:tracePt t="243790" x="5314950" y="3276600"/>
          <p14:tracePt t="243807" x="5340350" y="3263900"/>
          <p14:tracePt t="243821" x="5365750" y="3251200"/>
          <p14:tracePt t="243836" x="5391150" y="3244850"/>
          <p14:tracePt t="243853" x="5416550" y="3238500"/>
          <p14:tracePt t="243870" x="5448300" y="3232150"/>
          <p14:tracePt t="243886" x="5499100" y="3232150"/>
          <p14:tracePt t="243913" x="5511800" y="3232150"/>
          <p14:tracePt t="243913" x="5530850" y="3238500"/>
          <p14:tracePt t="243927" x="5543550" y="3238500"/>
          <p14:tracePt t="243927" x="5556250" y="3244850"/>
          <p14:tracePt t="243943" x="5581650" y="3251200"/>
          <p14:tracePt t="243955" x="5607050" y="3263900"/>
          <p14:tracePt t="243972" x="5638800" y="3276600"/>
          <p14:tracePt t="243986" x="5664200" y="3289300"/>
          <p14:tracePt t="244003" x="5683250" y="3308350"/>
          <p14:tracePt t="244020" x="5708650" y="3321050"/>
          <p14:tracePt t="244020" x="5727700" y="3340100"/>
          <p14:tracePt t="244047" x="5746750" y="3359150"/>
          <p14:tracePt t="244063" x="5746750" y="3371850"/>
          <p14:tracePt t="244071" x="5759450" y="3403600"/>
          <p14:tracePt t="244092" x="5765800" y="3422650"/>
          <p14:tracePt t="244106" x="5765800" y="3448050"/>
          <p14:tracePt t="244120" x="5765800" y="3473450"/>
          <p14:tracePt t="244138" x="5759450" y="3492500"/>
          <p14:tracePt t="244152" x="5746750" y="3517900"/>
          <p14:tracePt t="244168" x="5740400" y="3536950"/>
          <p14:tracePt t="244168" x="5727700" y="3549650"/>
          <p14:tracePt t="244168" x="5721350" y="3562350"/>
          <p14:tracePt t="244197" x="5715000" y="3568700"/>
          <p14:tracePt t="244206" x="5702300" y="3587750"/>
          <p14:tracePt t="244221" x="5683250" y="3606800"/>
          <p14:tracePt t="244236" x="5657850" y="3632200"/>
          <p14:tracePt t="244258" x="5638800" y="3644900"/>
          <p14:tracePt t="244272" x="5632450" y="3657600"/>
          <p14:tracePt t="244288" x="5613400" y="3663950"/>
          <p14:tracePt t="244303" x="5600700" y="3663950"/>
          <p14:tracePt t="244320" x="5581650" y="3670300"/>
          <p14:tracePt t="244336" x="5568950" y="3670300"/>
          <p14:tracePt t="244336" x="5562600" y="3670300"/>
          <p14:tracePt t="244361" x="5549900" y="3670300"/>
          <p14:tracePt t="244370" x="5524500" y="3670300"/>
          <p14:tracePt t="244385" x="5486400" y="3670300"/>
          <p14:tracePt t="244407" x="5461000" y="3663950"/>
          <p14:tracePt t="244422" x="5429250" y="3663950"/>
          <p14:tracePt t="244436" x="5410200" y="3657600"/>
          <p14:tracePt t="244452" x="5384800" y="3644900"/>
          <p14:tracePt t="244470" x="5365750" y="3638550"/>
          <p14:tracePt t="244486" x="5334000" y="3619500"/>
          <p14:tracePt t="244506" x="5321300" y="3606800"/>
          <p14:tracePt t="244521" x="5302250" y="3587750"/>
          <p14:tracePt t="244536" x="5283200" y="3568700"/>
          <p14:tracePt t="244558" x="5270500" y="3549650"/>
          <p14:tracePt t="244571" x="5257800" y="3530600"/>
          <p14:tracePt t="244587" x="5251450" y="3505200"/>
          <p14:tracePt t="244603" x="5251450" y="3479800"/>
          <p14:tracePt t="244619" x="5251450" y="3448050"/>
          <p14:tracePt t="244636" x="5257800" y="3403600"/>
          <p14:tracePt t="244657" x="5276850" y="3378200"/>
          <p14:tracePt t="244671" x="5289550" y="3346450"/>
          <p14:tracePt t="244685" x="5314950" y="3314700"/>
          <p14:tracePt t="244707" x="5334000" y="3302000"/>
          <p14:tracePt t="244723" x="5359400" y="3289300"/>
          <p14:tracePt t="244737" x="5378450" y="3282950"/>
          <p14:tracePt t="244753" x="5403850" y="3282950"/>
          <p14:tracePt t="244768" x="5429250" y="3282950"/>
          <p14:tracePt t="244768" x="5441950" y="3282950"/>
          <p14:tracePt t="244791" x="5467350" y="3289300"/>
          <p14:tracePt t="244806" x="5492750" y="3295650"/>
          <p14:tracePt t="244820" x="5518150" y="3308350"/>
          <p14:tracePt t="244836" x="5556250" y="3321050"/>
          <p14:tracePt t="244858" x="5581650" y="3333750"/>
          <p14:tracePt t="244872" x="5600700" y="3346450"/>
          <p14:tracePt t="244887" x="5619750" y="3365500"/>
          <p14:tracePt t="244903" x="5638800" y="3378200"/>
          <p14:tracePt t="244918" x="5657850" y="3390900"/>
          <p14:tracePt t="244936" x="5683250" y="3416300"/>
          <p14:tracePt t="244936" x="5689600" y="3422650"/>
          <p14:tracePt t="244963" x="5702300" y="3441700"/>
          <p14:tracePt t="244978" x="5708650" y="3454400"/>
          <p14:tracePt t="244986" x="5721350" y="3479800"/>
          <p14:tracePt t="245009" x="5721350" y="3498850"/>
          <p14:tracePt t="245022" x="5721350" y="3517900"/>
          <p14:tracePt t="245037" x="5721350" y="3530600"/>
          <p14:tracePt t="245052" x="5715000" y="3549650"/>
          <p14:tracePt t="245070" x="5708650" y="3568700"/>
          <p14:tracePt t="245086" x="5689600" y="3594100"/>
          <p14:tracePt t="245086" x="5683250" y="3600450"/>
          <p14:tracePt t="245113" x="5670550" y="3613150"/>
          <p14:tracePt t="245113" x="5664200" y="3619500"/>
          <p14:tracePt t="245128" x="5651500" y="3632200"/>
          <p14:tracePt t="245136" x="5632450" y="3644900"/>
          <p14:tracePt t="245136" x="5619750" y="3651250"/>
          <p14:tracePt t="245158" x="5594350" y="3663950"/>
          <p14:tracePt t="245172" x="5575300" y="3670300"/>
          <p14:tracePt t="245186" x="5549900" y="3676650"/>
          <p14:tracePt t="245202" x="5524500" y="3683000"/>
          <p14:tracePt t="245219" x="5499100" y="3689350"/>
          <p14:tracePt t="245235" x="5467350" y="3689350"/>
          <p14:tracePt t="245235" x="5461000" y="3689350"/>
          <p14:tracePt t="245263" x="5448300" y="3689350"/>
          <p14:tracePt t="245272" x="5429250" y="3689350"/>
          <p14:tracePt t="245286" x="5410200" y="3683000"/>
          <p14:tracePt t="245286" x="5403850" y="3683000"/>
          <p14:tracePt t="245309" x="5391150" y="3676650"/>
          <p14:tracePt t="245323" x="5378450" y="3670300"/>
          <p14:tracePt t="245337" x="5365750" y="3657600"/>
          <p14:tracePt t="245352" x="5353050" y="3638550"/>
          <p14:tracePt t="245369" x="5340350" y="3619500"/>
          <p14:tracePt t="245385" x="5327650" y="3600450"/>
          <p14:tracePt t="245385" x="5314950" y="3594100"/>
          <p14:tracePt t="245385" x="5308600" y="3581400"/>
          <p14:tracePt t="245412" x="5302250" y="3575050"/>
          <p14:tracePt t="245421" x="5295900" y="3556000"/>
          <p14:tracePt t="245436" x="5283200" y="3549650"/>
          <p14:tracePt t="245453" x="5276850" y="3524250"/>
          <p14:tracePt t="245475" x="5270500" y="3511550"/>
          <p14:tracePt t="245487" x="5264150" y="3492500"/>
          <p14:tracePt t="245502" x="5264150" y="3479800"/>
          <p14:tracePt t="245519" x="5264150" y="3460750"/>
          <p14:tracePt t="245535" x="5264150" y="3441700"/>
          <p14:tracePt t="245535" x="5264150" y="3435350"/>
          <p14:tracePt t="245535" x="5270500" y="3422650"/>
          <p14:tracePt t="245564" x="5270500" y="3416300"/>
          <p14:tracePt t="245572" x="5283200" y="3403600"/>
          <p14:tracePt t="245586" x="5295900" y="3390900"/>
          <p14:tracePt t="245602" x="5321300" y="3371850"/>
          <p14:tracePt t="245624" x="5340350" y="3352800"/>
          <p14:tracePt t="245637" x="5365750" y="3340100"/>
          <p14:tracePt t="245652" x="5397500" y="3327400"/>
          <p14:tracePt t="245669" x="5422900" y="3314700"/>
          <p14:tracePt t="245685" x="5454650" y="3308350"/>
          <p14:tracePt t="245685" x="5467350" y="3302000"/>
          <p14:tracePt t="245707" x="5499100" y="3295650"/>
          <p14:tracePt t="245722" x="5530850" y="3289300"/>
          <p14:tracePt t="245736" x="5556250" y="3295650"/>
          <p14:tracePt t="245752" x="5588000" y="3295650"/>
          <p14:tracePt t="245775" x="5613400" y="3302000"/>
          <p14:tracePt t="245786" x="5638800" y="3308350"/>
          <p14:tracePt t="245802" x="5657850" y="3321050"/>
          <p14:tracePt t="245818" x="5676900" y="3340100"/>
          <p14:tracePt t="245835" x="5689600" y="3359150"/>
          <p14:tracePt t="245851" x="5715000" y="3384550"/>
          <p14:tracePt t="245872" x="5727700" y="3403600"/>
          <p14:tracePt t="245887" x="5740400" y="3429000"/>
          <p14:tracePt t="245902" x="5746750" y="3467100"/>
          <p14:tracePt t="245924" x="5746750" y="3492500"/>
          <p14:tracePt t="245937" x="5740400" y="3517900"/>
          <p14:tracePt t="245953" x="5740400" y="3536950"/>
          <p14:tracePt t="245968" x="5727700" y="3562350"/>
          <p14:tracePt t="245985" x="5721350" y="3581400"/>
          <p14:tracePt t="245985" x="5715000" y="3587750"/>
          <p14:tracePt t="245985" x="5708650" y="3600450"/>
          <p14:tracePt t="246012" x="5702300" y="3606800"/>
          <p14:tracePt t="246022" x="5689600" y="3625850"/>
          <p14:tracePt t="246037" x="5670550" y="3644900"/>
          <p14:tracePt t="246052" x="5645150" y="3663950"/>
          <p14:tracePt t="246072" x="5626100" y="3676650"/>
          <p14:tracePt t="246088" x="5600700" y="3683000"/>
          <p14:tracePt t="246103" x="5575300" y="3689350"/>
          <p14:tracePt t="246118" x="5549900" y="3695700"/>
          <p14:tracePt t="246136" x="5524500" y="3695700"/>
          <p14:tracePt t="246152" x="5486400" y="3695700"/>
          <p14:tracePt t="246152" x="5473700" y="3695700"/>
          <p14:tracePt t="246179" x="5454650" y="3689350"/>
          <p14:tracePt t="246187" x="5422900" y="3689350"/>
          <p14:tracePt t="246187" x="5410200" y="3683000"/>
          <p14:tracePt t="246208" x="5384800" y="3683000"/>
          <p14:tracePt t="246223" x="5359400" y="3670300"/>
          <p14:tracePt t="246236" x="5334000" y="3657600"/>
          <p14:tracePt t="246253" x="5308600" y="3644900"/>
          <p14:tracePt t="246268" x="5289550" y="3625850"/>
          <p14:tracePt t="246285" x="5276850" y="3613150"/>
          <p14:tracePt t="246302" x="5251450" y="3575050"/>
          <p14:tracePt t="246329" x="5245100" y="3562350"/>
          <p14:tracePt t="246337" x="5238750" y="3543300"/>
          <p14:tracePt t="246353" x="5238750" y="3517900"/>
          <p14:tracePt t="246368" x="5245100" y="3479800"/>
          <p14:tracePt t="246390" x="5257800" y="3454400"/>
          <p14:tracePt t="246404" x="5270500" y="3429000"/>
          <p14:tracePt t="246418" x="5283200" y="3409950"/>
          <p14:tracePt t="246435" x="5302250" y="3384550"/>
          <p14:tracePt t="246452" x="5334000" y="3346450"/>
          <p14:tracePt t="246452" x="5346700" y="3340100"/>
          <p14:tracePt t="246479" x="5359400" y="3327400"/>
          <p14:tracePt t="246488" x="5391150" y="3308350"/>
          <p14:tracePt t="246502" x="5422900" y="3289300"/>
          <p14:tracePt t="246519" x="5473700" y="3270250"/>
          <p14:tracePt t="246540" x="5511800" y="3270250"/>
          <p14:tracePt t="246554" x="5543550" y="3270250"/>
          <p14:tracePt t="246568" x="5568950" y="3276600"/>
          <p14:tracePt t="246585" x="5594350" y="3289300"/>
          <p14:tracePt t="246601" x="5626100" y="3314700"/>
          <p14:tracePt t="246601" x="5638800" y="3327400"/>
          <p14:tracePt t="246629" x="5645150" y="3340100"/>
          <p14:tracePt t="246637" x="5664200" y="3359150"/>
          <p14:tracePt t="246653" x="5683250" y="3384550"/>
          <p14:tracePt t="246668" x="5702300" y="3422650"/>
          <p14:tracePt t="246689" x="5721350" y="3441700"/>
          <p14:tracePt t="246704" x="5734050" y="3467100"/>
          <p14:tracePt t="246718" x="5740400" y="3486150"/>
          <p14:tracePt t="246735" x="5746750" y="3505200"/>
          <p14:tracePt t="246752" x="5753100" y="3530600"/>
          <p14:tracePt t="246752" x="5759450" y="3536950"/>
          <p14:tracePt t="246778" x="5759450" y="3543300"/>
          <p14:tracePt t="246786" x="5759450" y="3562350"/>
          <p14:tracePt t="246804" x="5759450" y="3581400"/>
          <p14:tracePt t="246818" x="5746750" y="3606800"/>
          <p14:tracePt t="246840" x="5734050" y="3625850"/>
          <p14:tracePt t="246854" x="5721350" y="3644900"/>
          <p14:tracePt t="246868" x="5702300" y="3663950"/>
          <p14:tracePt t="246885" x="5676900" y="3676650"/>
          <p14:tracePt t="246901" x="5638800" y="3702050"/>
          <p14:tracePt t="246901" x="5626100" y="3708400"/>
          <p14:tracePt t="246930" x="5607050" y="3714750"/>
          <p14:tracePt t="246938" x="5575300" y="3727450"/>
          <p14:tracePt t="246952" x="5543550" y="3740150"/>
          <p14:tracePt t="246968" x="5499100" y="3746500"/>
          <p14:tracePt t="246990" x="5467350" y="3752850"/>
          <p14:tracePt t="247003" x="5441950" y="3746500"/>
          <p14:tracePt t="247018" x="5416550" y="3740150"/>
          <p14:tracePt t="247035" x="5391150" y="3727450"/>
          <p14:tracePt t="247051" x="5359400" y="3702050"/>
          <p14:tracePt t="247051" x="5346700" y="3702050"/>
          <p14:tracePt t="247079" x="5340350" y="3695700"/>
          <p14:tracePt t="247088" x="5321300" y="3683000"/>
          <p14:tracePt t="247102" x="5302250" y="3663950"/>
          <p14:tracePt t="247118" x="5283200" y="3638550"/>
          <p14:tracePt t="247139" x="5264150" y="3613150"/>
          <p14:tracePt t="247153" x="5257800" y="3587750"/>
          <p14:tracePt t="247170" x="5251450" y="3556000"/>
          <p14:tracePt t="247185" x="5251450" y="3524250"/>
          <p14:tracePt t="247201" x="5257800" y="3492500"/>
          <p14:tracePt t="247219" x="5270500" y="3441700"/>
          <p14:tracePt t="247247" x="5276850" y="3429000"/>
          <p14:tracePt t="247253" x="5295900" y="3403600"/>
          <p14:tracePt t="247268" x="5321300" y="3378200"/>
          <p14:tracePt t="247291" x="5346700" y="3359150"/>
          <p14:tracePt t="247303" x="5372100" y="3346450"/>
          <p14:tracePt t="247318" x="5403850" y="3333750"/>
          <p14:tracePt t="247335" x="5429250" y="3327400"/>
          <p14:tracePt t="247351" x="5473700" y="3327400"/>
          <p14:tracePt t="247371" x="5492750" y="3333750"/>
          <p14:tracePt t="247384" x="5511800" y="3340100"/>
          <p14:tracePt t="247402" x="5549900" y="3359150"/>
          <p14:tracePt t="247417" x="5575300" y="3378200"/>
          <p14:tracePt t="247417" x="5588000" y="3384550"/>
          <p14:tracePt t="247440" x="5613400" y="3403600"/>
          <p14:tracePt t="247455" x="5632450" y="3429000"/>
          <p14:tracePt t="247469" x="5651500" y="3454400"/>
          <p14:tracePt t="247485" x="5670550" y="3479800"/>
          <p14:tracePt t="247501" x="5676900" y="3505200"/>
          <p14:tracePt t="247517" x="5689600" y="3536950"/>
          <p14:tracePt t="247538" x="5695950" y="3556000"/>
          <p14:tracePt t="247553" x="5702300" y="3575050"/>
          <p14:tracePt t="247568" x="5708650" y="3587750"/>
          <p14:tracePt t="247585" x="5708650" y="3613150"/>
          <p14:tracePt t="247603" x="5702300" y="3632200"/>
          <p14:tracePt t="247617" x="5683250" y="3651250"/>
          <p14:tracePt t="247634" x="5657850" y="3670300"/>
          <p14:tracePt t="247651" x="5619750" y="3683000"/>
          <p14:tracePt t="247667" x="5575300" y="3702050"/>
          <p14:tracePt t="247667" x="5549900" y="3708400"/>
          <p14:tracePt t="247688" x="5505450" y="3714750"/>
          <p14:tracePt t="247703" x="5461000" y="3714750"/>
          <p14:tracePt t="247717" x="5410200" y="3708400"/>
          <p14:tracePt t="247734" x="5384800" y="3695700"/>
          <p14:tracePt t="247751" x="0" y="0"/>
        </p14:tracePtLst>
        <p14:tracePtLst>
          <p14:tracePt t="249981" x="5397500" y="2965450"/>
          <p14:tracePt t="249984" x="5403850" y="2965450"/>
          <p14:tracePt t="249992" x="5410200" y="2965450"/>
          <p14:tracePt t="249999" x="5429250" y="2959100"/>
          <p14:tracePt t="250020" x="5435600" y="2959100"/>
          <p14:tracePt t="250033" x="5448300" y="2959100"/>
          <p14:tracePt t="250049" x="5454650" y="2959100"/>
          <p14:tracePt t="250068" x="5461000" y="2959100"/>
          <p14:tracePt t="250084" x="5473700" y="2959100"/>
          <p14:tracePt t="250101" x="5492750" y="2952750"/>
          <p14:tracePt t="250128" x="5499100" y="2952750"/>
          <p14:tracePt t="250136" x="5511800" y="2952750"/>
          <p14:tracePt t="250151" x="5530850" y="2952750"/>
          <p14:tracePt t="250174" x="5543550" y="2946400"/>
          <p14:tracePt t="250189" x="5556250" y="2946400"/>
          <p14:tracePt t="250201" x="5575300" y="2946400"/>
          <p14:tracePt t="250218" x="5588000" y="2946400"/>
          <p14:tracePt t="250234" x="5607050" y="2946400"/>
          <p14:tracePt t="250234" x="5613400" y="2946400"/>
          <p14:tracePt t="250234" x="5626100" y="2946400"/>
          <p14:tracePt t="250263" x="5645150" y="2940050"/>
          <p14:tracePt t="250278" x="5657850" y="2933700"/>
          <p14:tracePt t="250286" x="5683250" y="2933700"/>
          <p14:tracePt t="250301" x="5721350" y="2927350"/>
          <p14:tracePt t="250324" x="5740400" y="2927350"/>
          <p14:tracePt t="250338" x="5765800" y="2921000"/>
          <p14:tracePt t="250352" x="5791200" y="2921000"/>
          <p14:tracePt t="250368" x="5816600" y="2921000"/>
          <p14:tracePt t="250384" x="5842000" y="2914650"/>
          <p14:tracePt t="250384" x="5854700" y="2914650"/>
          <p14:tracePt t="250384" x="5873750" y="2914650"/>
          <p14:tracePt t="250413" x="5886450" y="2908300"/>
          <p14:tracePt t="250421" x="5899150" y="2908300"/>
          <p14:tracePt t="250434" x="5937250" y="2901950"/>
          <p14:tracePt t="250459" x="5975350" y="2901950"/>
          <p14:tracePt t="250474" x="6007100" y="2895600"/>
          <p14:tracePt t="250487" x="6038850" y="2889250"/>
          <p14:tracePt t="250502" x="6070600" y="2889250"/>
          <p14:tracePt t="250517" x="6102350" y="2882900"/>
          <p14:tracePt t="250534" x="6134100" y="2882900"/>
          <p14:tracePt t="250551" x="6178550" y="2882900"/>
          <p14:tracePt t="250551" x="6191250" y="2882900"/>
          <p14:tracePt t="250580" x="6223000" y="2882900"/>
          <p14:tracePt t="250593" x="6235700" y="2882900"/>
          <p14:tracePt t="250602" x="6280150" y="2882900"/>
          <p14:tracePt t="250623" x="6311900" y="2882900"/>
          <p14:tracePt t="250638" x="6343650" y="2882900"/>
          <p14:tracePt t="250651" x="6369050" y="2882900"/>
          <p14:tracePt t="250668" x="6400800" y="2882900"/>
          <p14:tracePt t="250684" x="6432550" y="2882900"/>
          <p14:tracePt t="250701" x="6483350" y="2882900"/>
          <p14:tracePt t="250723" x="6508750" y="2882900"/>
          <p14:tracePt t="250738" x="6540500" y="2882900"/>
          <p14:tracePt t="250751" x="6565900" y="2882900"/>
          <p14:tracePt t="250768" x="6604000" y="2882900"/>
          <p14:tracePt t="250789" x="6623050" y="2882900"/>
          <p14:tracePt t="250802" x="6648450" y="2882900"/>
          <p14:tracePt t="250818" x="6667500" y="2882900"/>
          <p14:tracePt t="250834" x="6692900" y="2882900"/>
          <p14:tracePt t="250850" x="6731000" y="2889250"/>
          <p14:tracePt t="250850" x="6743700" y="2889250"/>
          <p14:tracePt t="250878" x="6769100" y="2889250"/>
          <p14:tracePt t="250895" x="6781800" y="2895600"/>
          <p14:tracePt t="250901" x="6807200" y="2895600"/>
          <p14:tracePt t="250918" x="6845300" y="2901950"/>
          <p14:tracePt t="250940" x="6870700" y="2901950"/>
          <p14:tracePt t="250953" x="6902450" y="2901950"/>
          <p14:tracePt t="250970" x="6934200" y="2901950"/>
          <p14:tracePt t="250985" x="6959600" y="2908300"/>
          <p14:tracePt t="251000" x="6991350" y="2908300"/>
          <p14:tracePt t="251000" x="7010400" y="2908300"/>
          <p14:tracePt t="251000" x="7023100" y="2908300"/>
          <p14:tracePt t="251029" x="7042150" y="2908300"/>
          <p14:tracePt t="251029" x="7054850" y="2908300"/>
          <p14:tracePt t="251042" x="7073900" y="2914650"/>
          <p14:tracePt t="251051" x="7105650" y="2914650"/>
          <p14:tracePt t="251068" x="7156450" y="2921000"/>
          <p14:tracePt t="251090" x="7181850" y="2921000"/>
          <p14:tracePt t="251103" x="7213600" y="2921000"/>
          <p14:tracePt t="251119" x="7245350" y="2927350"/>
          <p14:tracePt t="251135" x="7270750" y="2927350"/>
          <p14:tracePt t="251151" x="7289800" y="2933700"/>
          <p14:tracePt t="251151" x="7302500" y="2933700"/>
          <p14:tracePt t="251173" x="7334250" y="2933700"/>
          <p14:tracePt t="251196" x="7346950" y="2933700"/>
          <p14:tracePt t="251209" x="7353300" y="2933700"/>
          <p14:tracePt t="251209" x="7359650" y="2940050"/>
          <p14:tracePt t="251225" x="7366000" y="2940050"/>
          <p14:tracePt t="251234" x="7372350" y="2940050"/>
          <p14:tracePt t="251250" x="7378700" y="2940050"/>
          <p14:tracePt t="251366" x="7378700" y="2933700"/>
          <p14:tracePt t="251391" x="7378700" y="2927350"/>
          <p14:tracePt t="251396" x="7372350" y="2921000"/>
          <p14:tracePt t="251403" x="7366000" y="2914650"/>
          <p14:tracePt t="251416" x="7359650" y="2901950"/>
          <p14:tracePt t="251433" x="7340600" y="2889250"/>
          <p14:tracePt t="251450" x="7327900" y="2882900"/>
          <p14:tracePt t="251466" x="7296150" y="2870200"/>
          <p14:tracePt t="251487" x="7277100" y="2857500"/>
          <p14:tracePt t="251502" x="7258050" y="2844800"/>
          <p14:tracePt t="251517" x="7232650" y="2832100"/>
          <p14:tracePt t="251536" x="7219950" y="2825750"/>
          <p14:tracePt t="251552" x="7207250" y="2819400"/>
          <p14:tracePt t="251567" x="7194550" y="2813050"/>
          <p14:tracePt t="251583" x="7181850" y="2806700"/>
          <p14:tracePt t="251616" x="7175500" y="2806700"/>
          <p14:tracePt t="251637" x="7175500" y="2800350"/>
          <p14:tracePt t="251666" x="7175500" y="2806700"/>
          <p14:tracePt t="251676" x="7181850" y="2806700"/>
          <p14:tracePt t="251692" x="7188200" y="2806700"/>
          <p14:tracePt t="251697" x="7207250" y="2813050"/>
          <p14:tracePt t="251713" x="7226300" y="2825750"/>
          <p14:tracePt t="251713" x="7232650" y="2825750"/>
          <p14:tracePt t="251734" x="7245350" y="2832100"/>
          <p14:tracePt t="251734" x="7258050" y="2838450"/>
          <p14:tracePt t="251749" x="7277100" y="2844800"/>
          <p14:tracePt t="251766" x="7283450" y="2851150"/>
          <p14:tracePt t="251773" x="7296150" y="2863850"/>
          <p14:tracePt t="251788" x="7315200" y="2870200"/>
          <p14:tracePt t="251803" x="7334250" y="2882900"/>
          <p14:tracePt t="251817" x="7346950" y="2895600"/>
          <p14:tracePt t="251833" x="7366000" y="2908300"/>
          <p14:tracePt t="251855" x="7372350" y="2914650"/>
          <p14:tracePt t="251867" x="7378700" y="2921000"/>
          <p14:tracePt t="251883" x="7385050" y="2927350"/>
          <p14:tracePt t="251900" x="7391400" y="2927350"/>
          <p14:tracePt t="251916" x="7391400" y="2933700"/>
          <p14:tracePt t="251953" x="7391400" y="2940050"/>
          <p14:tracePt t="252042" x="7385050" y="2940050"/>
          <p14:tracePt t="252048" x="7372350" y="2946400"/>
          <p14:tracePt t="252048" x="7366000" y="2946400"/>
          <p14:tracePt t="252063" x="7340600" y="2959100"/>
          <p14:tracePt t="252082" x="7334250" y="2965450"/>
          <p14:tracePt t="252086" x="7308850" y="2978150"/>
          <p14:tracePt t="252102" x="7289800" y="2990850"/>
          <p14:tracePt t="252117" x="7264400" y="3003550"/>
          <p14:tracePt t="252133" x="7245350" y="3009900"/>
          <p14:tracePt t="252156" x="7239000" y="3016250"/>
          <p14:tracePt t="252169" x="7232650" y="3016250"/>
          <p14:tracePt t="252282" x="7226300" y="3016250"/>
          <p14:tracePt t="252322" x="0" y="0"/>
        </p14:tracePtLst>
        <p14:tracePtLst>
          <p14:tracePt t="257277" x="7353300" y="3727450"/>
          <p14:tracePt t="257283" x="7340600" y="3733800"/>
          <p14:tracePt t="257290" x="7327900" y="3740150"/>
          <p14:tracePt t="257297" x="7302500" y="3746500"/>
          <p14:tracePt t="257297" x="7283450" y="3746500"/>
          <p14:tracePt t="257317" x="7258050" y="3746500"/>
          <p14:tracePt t="257333" x="7226300" y="3746500"/>
          <p14:tracePt t="257347" x="7200900" y="3740150"/>
          <p14:tracePt t="257364" x="7175500" y="3740150"/>
          <p14:tracePt t="257380" x="7143750" y="3727450"/>
          <p14:tracePt t="257397" x="7105650" y="3708400"/>
          <p14:tracePt t="257416" x="7080250" y="3695700"/>
          <p14:tracePt t="257431" x="7054850" y="3676650"/>
          <p14:tracePt t="257447" x="7035800" y="3657600"/>
          <p14:tracePt t="257447" x="7023100" y="3651250"/>
          <p14:tracePt t="257468" x="7004050" y="3632200"/>
          <p14:tracePt t="257483" x="6985000" y="3613150"/>
          <p14:tracePt t="257497" x="6965950" y="3587750"/>
          <p14:tracePt t="257514" x="6953250" y="3568700"/>
          <p14:tracePt t="257531" x="6940550" y="3549650"/>
          <p14:tracePt t="257547" x="6927850" y="3505200"/>
          <p14:tracePt t="257566" x="6927850" y="3473450"/>
          <p14:tracePt t="257580" x="6927850" y="3441700"/>
          <p14:tracePt t="257597" x="6927850" y="3416300"/>
          <p14:tracePt t="257597" x="6934200" y="3409950"/>
          <p14:tracePt t="257617" x="6940550" y="3384550"/>
          <p14:tracePt t="257633" x="6953250" y="3365500"/>
          <p14:tracePt t="257647" x="6965950" y="3346450"/>
          <p14:tracePt t="257664" x="6978650" y="3327400"/>
          <p14:tracePt t="257681" x="6997700" y="3314700"/>
          <p14:tracePt t="257697" x="7035800" y="3289300"/>
          <p14:tracePt t="257716" x="7061200" y="3276600"/>
          <p14:tracePt t="257732" x="7086600" y="3263900"/>
          <p14:tracePt t="257747" x="7124700" y="3251200"/>
          <p14:tracePt t="257770" x="7150100" y="3244850"/>
          <p14:tracePt t="257783" x="7181850" y="3238500"/>
          <p14:tracePt t="257799" x="7207250" y="3238500"/>
          <p14:tracePt t="257815" x="7232650" y="3238500"/>
          <p14:tracePt t="257831" x="7270750" y="3238500"/>
          <p14:tracePt t="257831" x="7277100" y="3238500"/>
          <p14:tracePt t="257861" x="7296150" y="3244850"/>
          <p14:tracePt t="257874" x="7308850" y="3244850"/>
          <p14:tracePt t="257882" x="7327900" y="3251200"/>
          <p14:tracePt t="257898" x="7353300" y="3263900"/>
          <p14:tracePt t="257921" x="7372350" y="3270250"/>
          <p14:tracePt t="257933" x="7385050" y="3282950"/>
          <p14:tracePt t="257949" x="7404100" y="3295650"/>
          <p14:tracePt t="257966" x="7416800" y="3308350"/>
          <p14:tracePt t="257982" x="7442200" y="3327400"/>
          <p14:tracePt t="258003" x="7454900" y="3340100"/>
          <p14:tracePt t="258019" x="7461250" y="3352800"/>
          <p14:tracePt t="258033" x="7473950" y="3365500"/>
          <p14:tracePt t="258048" x="7486650" y="3384550"/>
          <p14:tracePt t="258070" x="7493000" y="3403600"/>
          <p14:tracePt t="258084" x="7499350" y="3422650"/>
          <p14:tracePt t="258099" x="7505700" y="3435350"/>
          <p14:tracePt t="258117" x="7512050" y="3454400"/>
          <p14:tracePt t="258132" x="7512050" y="3473450"/>
          <p14:tracePt t="258149" x="7518400" y="3511550"/>
          <p14:tracePt t="258177" x="7524750" y="3524250"/>
          <p14:tracePt t="258190" x="7524750" y="3536950"/>
          <p14:tracePt t="258199" x="7524750" y="3562350"/>
          <p14:tracePt t="258222" x="7524750" y="3575050"/>
          <p14:tracePt t="258235" x="7518400" y="3594100"/>
          <p14:tracePt t="258249" x="7518400" y="3606800"/>
          <p14:tracePt t="258265" x="7505700" y="3625850"/>
          <p14:tracePt t="258281" x="7493000" y="3644900"/>
          <p14:tracePt t="258299" x="7467600" y="3663950"/>
          <p14:tracePt t="258327" x="7454900" y="3676650"/>
          <p14:tracePt t="258341" x="7442200" y="3676650"/>
          <p14:tracePt t="258349" x="7416800" y="3689350"/>
          <p14:tracePt t="258371" x="7404100" y="3702050"/>
          <p14:tracePt t="258385" x="7385050" y="3702050"/>
          <p14:tracePt t="258400" x="7366000" y="3708400"/>
          <p14:tracePt t="258415" x="7346950" y="3708400"/>
          <p14:tracePt t="258431" x="7334250" y="3708400"/>
          <p14:tracePt t="258448" x="7302500" y="3708400"/>
          <p14:tracePt t="258448" x="7289800" y="3702050"/>
          <p14:tracePt t="258478" x="7270750" y="3702050"/>
          <p14:tracePt t="258490" x="7258050" y="3695700"/>
          <p14:tracePt t="258499" x="7232650" y="3689350"/>
          <p14:tracePt t="258499" x="7219950" y="3689350"/>
          <p14:tracePt t="258521" x="7200900" y="3683000"/>
          <p14:tracePt t="258537" x="7181850" y="3676650"/>
          <p14:tracePt t="258550" x="7162800" y="3663950"/>
          <p14:tracePt t="258566" x="7137400" y="3651250"/>
          <p14:tracePt t="258581" x="7118350" y="3638550"/>
          <p14:tracePt t="258598" x="7092950" y="3619500"/>
          <p14:tracePt t="258598" x="7086600" y="3606800"/>
          <p14:tracePt t="258628" x="7073900" y="3587750"/>
          <p14:tracePt t="258642" x="7061200" y="3581400"/>
          <p14:tracePt t="258648" x="7048500" y="3556000"/>
          <p14:tracePt t="258648" x="7048500" y="3549650"/>
          <p14:tracePt t="258671" x="7035800" y="3530600"/>
          <p14:tracePt t="258686" x="7029450" y="3511550"/>
          <p14:tracePt t="258699" x="7029450" y="3492500"/>
          <p14:tracePt t="258715" x="7023100" y="3479800"/>
          <p14:tracePt t="258732" x="7029450" y="3460750"/>
          <p14:tracePt t="258748" x="7035800" y="3435350"/>
          <p14:tracePt t="258748" x="7042150" y="3429000"/>
          <p14:tracePt t="258776" x="7048500" y="3422650"/>
          <p14:tracePt t="258784" x="7054850" y="3409950"/>
          <p14:tracePt t="258799" x="7061200" y="3403600"/>
          <p14:tracePt t="258799" x="7067550" y="3397250"/>
          <p14:tracePt t="258820" x="7073900" y="3384550"/>
          <p14:tracePt t="258835" x="7080250" y="3378200"/>
          <p14:tracePt t="258849" x="7092950" y="3371850"/>
          <p14:tracePt t="258864" x="7105650" y="3365500"/>
          <p14:tracePt t="258880" x="7112000" y="3352800"/>
          <p14:tracePt t="258898" x="7131050" y="3346450"/>
          <p14:tracePt t="258898" x="7137400" y="3346450"/>
          <p14:tracePt t="258926" x="7143750" y="3346450"/>
          <p14:tracePt t="258934" x="7162800" y="3340100"/>
          <p14:tracePt t="258948" x="7175500" y="3340100"/>
          <p14:tracePt t="258965" x="7207250" y="3340100"/>
          <p14:tracePt t="258986" x="7226300" y="3340100"/>
          <p14:tracePt t="259000" x="7251700" y="3340100"/>
          <p14:tracePt t="259015" x="7264400" y="3340100"/>
          <p14:tracePt t="259032" x="7283450" y="3340100"/>
          <p14:tracePt t="259048" x="7302500" y="3340100"/>
          <p14:tracePt t="259071" x="7308850" y="3340100"/>
          <p14:tracePt t="259085" x="7321550" y="3346450"/>
          <p14:tracePt t="259099" x="7334250" y="3346450"/>
          <p14:tracePt t="259114" x="7346950" y="3352800"/>
          <p14:tracePt t="259138" x="7353300" y="3359150"/>
          <p14:tracePt t="259148" x="7366000" y="3365500"/>
          <p14:tracePt t="259164" x="7378700" y="3371850"/>
          <p14:tracePt t="259181" x="7385050" y="3378200"/>
          <p14:tracePt t="259198" x="7391400" y="3378200"/>
          <p14:tracePt t="259216" x="7397750" y="3384550"/>
          <p14:tracePt t="259238" x="7404100" y="3384550"/>
          <p14:tracePt t="259249" x="7404100" y="3390900"/>
          <p14:tracePt t="259264" x="7416800" y="3403600"/>
          <p14:tracePt t="259287" x="7423150" y="3409950"/>
          <p14:tracePt t="259299" x="7423150" y="3422650"/>
          <p14:tracePt t="259315" x="7429500" y="3435350"/>
          <p14:tracePt t="259330" x="7435850" y="3441700"/>
          <p14:tracePt t="259348" x="7442200" y="3454400"/>
          <p14:tracePt t="259363" x="7454900" y="3473450"/>
          <p14:tracePt t="259363" x="7454900" y="3479800"/>
          <p14:tracePt t="259392" x="7454900" y="3492500"/>
          <p14:tracePt t="259398" x="7461250" y="3505200"/>
          <p14:tracePt t="259414" x="7467600" y="3524250"/>
          <p14:tracePt t="259437" x="7467600" y="3536950"/>
          <p14:tracePt t="259449" x="7467600" y="3556000"/>
          <p14:tracePt t="259465" x="7467600" y="3568700"/>
          <p14:tracePt t="259481" x="7461250" y="3581400"/>
          <p14:tracePt t="259497" x="7461250" y="3594100"/>
          <p14:tracePt t="259514" x="7448550" y="3613150"/>
          <p14:tracePt t="259514" x="7435850" y="3619500"/>
          <p14:tracePt t="259542" x="7429500" y="3625850"/>
          <p14:tracePt t="259548" x="7404100" y="3644900"/>
          <p14:tracePt t="259565" x="7378700" y="3657600"/>
          <p14:tracePt t="259580" x="7340600" y="3670300"/>
          <p14:tracePt t="259601" x="7321550" y="3683000"/>
          <p14:tracePt t="259616" x="7302500" y="3689350"/>
          <p14:tracePt t="259630" x="7283450" y="3689350"/>
          <p14:tracePt t="259647" x="7264400" y="3689350"/>
          <p14:tracePt t="259664" x="7251700" y="3676650"/>
          <p14:tracePt t="259701" x="0" y="0"/>
        </p14:tracePtLst>
        <p14:tracePtLst>
          <p14:tracePt t="261698" x="7315200" y="2901950"/>
          <p14:tracePt t="261707" x="7315200" y="2895600"/>
          <p14:tracePt t="261713" x="7308850" y="2895600"/>
          <p14:tracePt t="261717" x="7302500" y="2889250"/>
          <p14:tracePt t="261731" x="7296150" y="2882900"/>
          <p14:tracePt t="261745" x="7289800" y="2870200"/>
          <p14:tracePt t="261763" x="7277100" y="2863850"/>
          <p14:tracePt t="261780" x="7264400" y="2851150"/>
          <p14:tracePt t="261780" x="7258050" y="2844800"/>
          <p14:tracePt t="261780" x="7258050" y="2838450"/>
          <p14:tracePt t="261809" x="7245350" y="2832100"/>
          <p14:tracePt t="261824" x="7239000" y="2825750"/>
          <p14:tracePt t="261831" x="7226300" y="2819400"/>
          <p14:tracePt t="261847" x="7207250" y="2806700"/>
          <p14:tracePt t="261870" x="7194550" y="2794000"/>
          <p14:tracePt t="261884" x="7181850" y="2787650"/>
          <p14:tracePt t="261898" x="7175500" y="2774950"/>
          <p14:tracePt t="261913" x="7162800" y="2762250"/>
          <p14:tracePt t="261930" x="7156450" y="2749550"/>
          <p14:tracePt t="261930" x="7150100" y="2749550"/>
          <p14:tracePt t="261953" x="7137400" y="2736850"/>
          <p14:tracePt t="261953" x="7131050" y="2730500"/>
          <p14:tracePt t="261982" x="7124700" y="2724150"/>
          <p14:tracePt t="261987" x="7118350" y="2717800"/>
          <p14:tracePt t="261997" x="7099300" y="2698750"/>
          <p14:tracePt t="262020" x="7092950" y="2686050"/>
          <p14:tracePt t="262032" x="7080250" y="2679700"/>
          <p14:tracePt t="262049" x="7073900" y="2667000"/>
          <p14:tracePt t="262063" x="7061200" y="2660650"/>
          <p14:tracePt t="262080" x="7054850" y="2647950"/>
          <p14:tracePt t="262097" x="7035800" y="2628900"/>
          <p14:tracePt t="262117" x="7023100" y="2622550"/>
          <p14:tracePt t="262132" x="7016750" y="2609850"/>
          <p14:tracePt t="262147" x="6997700" y="2597150"/>
          <p14:tracePt t="262170" x="6991350" y="2584450"/>
          <p14:tracePt t="262183" x="6978650" y="2571750"/>
          <p14:tracePt t="262198" x="6965950" y="2559050"/>
          <p14:tracePt t="262213" x="6953250" y="2546350"/>
          <p14:tracePt t="262230" x="6946900" y="2533650"/>
          <p14:tracePt t="262230" x="6940550" y="2527300"/>
          <p14:tracePt t="262253" x="6927850" y="2520950"/>
          <p14:tracePt t="262267" x="6921500" y="2508250"/>
          <p14:tracePt t="262282" x="6908800" y="2495550"/>
          <p14:tracePt t="262298" x="6889750" y="2470150"/>
          <p14:tracePt t="262319" x="6883400" y="2457450"/>
          <p14:tracePt t="262333" x="6870700" y="2444750"/>
          <p14:tracePt t="262347" x="6864350" y="2432050"/>
          <p14:tracePt t="262364" x="6851650" y="2419350"/>
          <p14:tracePt t="262380" x="6838950" y="2406650"/>
          <p14:tracePt t="262397" x="6819900" y="2387600"/>
          <p14:tracePt t="262397" x="6813550" y="2381250"/>
          <p14:tracePt t="262423" x="6807200" y="2374900"/>
          <p14:tracePt t="262423" x="6800850" y="2374900"/>
          <p14:tracePt t="262437" x="6794500" y="2368550"/>
          <p14:tracePt t="262446" x="6775450" y="2355850"/>
          <p14:tracePt t="262470" x="6762750" y="2343150"/>
          <p14:tracePt t="262485" x="6750050" y="2336800"/>
          <p14:tracePt t="262497" x="6737350" y="2324100"/>
          <p14:tracePt t="262513" x="6724650" y="2311400"/>
          <p14:tracePt t="262530" x="6718300" y="2305050"/>
          <p14:tracePt t="262547" x="6699250" y="2286000"/>
          <p14:tracePt t="262575" x="6686550" y="2273300"/>
          <p14:tracePt t="262589" x="6680200" y="2266950"/>
          <p14:tracePt t="262589" x="6680200" y="2260600"/>
          <p14:tracePt t="262604" x="6667500" y="2247900"/>
          <p14:tracePt t="262619" x="6661150" y="2235200"/>
          <p14:tracePt t="262634" x="6648450" y="2228850"/>
          <p14:tracePt t="262648" x="6642100" y="2222500"/>
          <p14:tracePt t="262664" x="6635750" y="2209800"/>
          <p14:tracePt t="262680" x="6629400" y="2203450"/>
          <p14:tracePt t="262698" x="6616700" y="2184400"/>
          <p14:tracePt t="262698" x="6610350" y="2178050"/>
          <p14:tracePt t="262726" x="6597650" y="2165350"/>
          <p14:tracePt t="262739" x="6584950" y="2159000"/>
          <p14:tracePt t="262754" x="6578600" y="2146300"/>
          <p14:tracePt t="262770" x="6572250" y="2146300"/>
          <p14:tracePt t="262779" x="6565900" y="2139950"/>
          <p14:tracePt t="262797" x="6553200" y="2127250"/>
          <p14:tracePt t="262813" x="6546850" y="2108200"/>
          <p14:tracePt t="262830" x="6534150" y="2095500"/>
          <p14:tracePt t="262846" x="6521450" y="2089150"/>
          <p14:tracePt t="262863" x="6502400" y="2070100"/>
          <p14:tracePt t="262883" x="6489700" y="2063750"/>
          <p14:tracePt t="262883" x="6483350" y="2051050"/>
          <p14:tracePt t="262905" x="6477000" y="2044700"/>
          <p14:tracePt t="262913" x="6464300" y="2025650"/>
          <p14:tracePt t="262935" x="6451600" y="2019300"/>
          <p14:tracePt t="262949" x="6438900" y="2006600"/>
          <p14:tracePt t="262963" x="6426200" y="1993900"/>
          <p14:tracePt t="262979" x="6413500" y="1981200"/>
          <p14:tracePt t="262996" x="6400800" y="1968500"/>
          <p14:tracePt t="262996" x="6394450" y="1955800"/>
          <p14:tracePt t="262996" x="6388100" y="1949450"/>
          <p14:tracePt t="263023" x="6381750" y="1943100"/>
          <p14:tracePt t="263032" x="6362700" y="1930400"/>
          <p14:tracePt t="263048" x="6350000" y="1917700"/>
          <p14:tracePt t="263062" x="6324600" y="1892300"/>
          <p14:tracePt t="263086" x="6311900" y="1873250"/>
          <p14:tracePt t="263098" x="6299200" y="1860550"/>
          <p14:tracePt t="263113" x="6280150" y="1841500"/>
          <p14:tracePt t="263129" x="6267450" y="1822450"/>
          <p14:tracePt t="263146" x="6254750" y="1809750"/>
          <p14:tracePt t="263162" x="6229350" y="1784350"/>
          <p14:tracePt t="263183" x="6216650" y="1765300"/>
          <p14:tracePt t="263183" x="6203950" y="1752600"/>
          <p14:tracePt t="263204" x="6197600" y="1746250"/>
          <p14:tracePt t="263213" x="6172200" y="1720850"/>
          <p14:tracePt t="263236" x="6159500" y="1701800"/>
          <p14:tracePt t="263249" x="6140450" y="1676400"/>
          <p14:tracePt t="263263" x="6121400" y="1657350"/>
          <p14:tracePt t="263280" x="6108700" y="1638300"/>
          <p14:tracePt t="263296" x="6096000" y="1619250"/>
          <p14:tracePt t="263313" x="6070600" y="1587500"/>
          <p14:tracePt t="263333" x="6045200" y="1562100"/>
          <p14:tracePt t="263354" x="6038850" y="1549400"/>
          <p14:tracePt t="263362" x="6013450" y="1517650"/>
          <p14:tracePt t="263385" x="6000750" y="1504950"/>
          <p14:tracePt t="263399" x="5981700" y="1485900"/>
          <p14:tracePt t="263414" x="5969000" y="1473200"/>
          <p14:tracePt t="263430" x="5949950" y="1454150"/>
          <p14:tracePt t="263447" x="5937250" y="1441450"/>
          <p14:tracePt t="263447" x="5930900" y="1435100"/>
          <p14:tracePt t="263447" x="5918200" y="1428750"/>
          <p14:tracePt t="263474" x="5911850" y="1422400"/>
          <p14:tracePt t="263484" x="5892800" y="1403350"/>
          <p14:tracePt t="263499" x="5880100" y="1390650"/>
          <p14:tracePt t="263512" x="5854700" y="1365250"/>
          <p14:tracePt t="263535" x="5835650" y="1352550"/>
          <p14:tracePt t="263549" x="5822950" y="1339850"/>
          <p14:tracePt t="263563" x="5803900" y="1333500"/>
          <p14:tracePt t="263579" x="5784850" y="1320800"/>
          <p14:tracePt t="263596" x="5772150" y="1308100"/>
          <p14:tracePt t="263612" x="5746750" y="1289050"/>
          <p14:tracePt t="263612" x="5740400" y="1282700"/>
          <p14:tracePt t="263639" x="5721350" y="1276350"/>
          <p14:tracePt t="263655" x="5715000" y="1270000"/>
          <p14:tracePt t="263663" x="5695950" y="1250950"/>
          <p14:tracePt t="263685" x="5676900" y="1238250"/>
          <p14:tracePt t="263699" x="5664200" y="1225550"/>
          <p14:tracePt t="263714" x="5651500" y="1219200"/>
          <p14:tracePt t="263729" x="5638800" y="1206500"/>
          <p14:tracePt t="263746" x="5626100" y="1193800"/>
          <p14:tracePt t="263762" x="5607050" y="1181100"/>
          <p14:tracePt t="263762" x="5594350" y="1174750"/>
          <p14:tracePt t="263787" x="5581650" y="1162050"/>
          <p14:tracePt t="263804" x="5568950" y="1155700"/>
          <p14:tracePt t="263813" x="5556250" y="1143000"/>
          <p14:tracePt t="263813" x="5549900" y="1136650"/>
          <p14:tracePt t="263836" x="5537200" y="1123950"/>
          <p14:tracePt t="263848" x="5518150" y="1117600"/>
          <p14:tracePt t="263863" x="5505450" y="1104900"/>
          <p14:tracePt t="263880" x="5492750" y="1092200"/>
          <p14:tracePt t="263895" x="5480050" y="1079500"/>
          <p14:tracePt t="263912" x="5461000" y="1066800"/>
          <p14:tracePt t="263935" x="5454650" y="1054100"/>
          <p14:tracePt t="263949" x="5441950" y="1047750"/>
          <p14:tracePt t="263963" x="5429250" y="1035050"/>
          <p14:tracePt t="263980" x="5416550" y="1022350"/>
          <p14:tracePt t="264000" x="5410200" y="1016000"/>
          <p14:tracePt t="264014" x="5403850" y="1009650"/>
          <p14:tracePt t="264029" x="5397500" y="1003300"/>
          <p14:tracePt t="264046" x="5391150" y="996950"/>
          <p14:tracePt t="264062" x="5384800" y="996950"/>
          <p14:tracePt t="264062" x="5384800" y="990600"/>
          <p14:tracePt t="264100" x="5378450" y="990600"/>
          <p14:tracePt t="264139" x="5372100" y="996950"/>
          <p14:tracePt t="264174" x="0" y="0"/>
        </p14:tracePtLst>
        <p14:tracePtLst>
          <p14:tracePt t="266749" x="5321300" y="939800"/>
          <p14:tracePt t="266863" x="0" y="0"/>
        </p14:tracePtLst>
        <p14:tracePtLst>
          <p14:tracePt t="267802" x="5562600" y="2057400"/>
          <p14:tracePt t="267808" x="5549900" y="2057400"/>
          <p14:tracePt t="267810" x="5543550" y="2057400"/>
          <p14:tracePt t="267820" x="5537200" y="2063750"/>
          <p14:tracePt t="267827" x="5518150" y="2063750"/>
          <p14:tracePt t="267844" x="5499100" y="2070100"/>
          <p14:tracePt t="267860" x="5473700" y="2070100"/>
          <p14:tracePt t="267880" x="5454650" y="2076450"/>
          <p14:tracePt t="267896" x="5422900" y="2076450"/>
          <p14:tracePt t="267913" x="5403850" y="2076450"/>
          <p14:tracePt t="267927" x="5365750" y="2076450"/>
          <p14:tracePt t="267948" x="5346700" y="2076450"/>
          <p14:tracePt t="267963" x="5321300" y="2076450"/>
          <p14:tracePt t="267978" x="5302250" y="2076450"/>
          <p14:tracePt t="267995" x="5283200" y="2070100"/>
          <p14:tracePt t="268012" x="5257800" y="2063750"/>
          <p14:tracePt t="268012" x="5251450" y="2057400"/>
          <p14:tracePt t="268040" x="5245100" y="2057400"/>
          <p14:tracePt t="268047" x="5226050" y="2044700"/>
          <p14:tracePt t="268062" x="5213350" y="2032000"/>
          <p14:tracePt t="268077" x="5194300" y="2012950"/>
          <p14:tracePt t="268098" x="5175250" y="1993900"/>
          <p14:tracePt t="268114" x="5162550" y="1974850"/>
          <p14:tracePt t="268128" x="5149850" y="1955800"/>
          <p14:tracePt t="268145" x="5137150" y="1943100"/>
          <p14:tracePt t="268161" x="5124450" y="1905000"/>
          <p14:tracePt t="268191" x="5124450" y="1879600"/>
          <p14:tracePt t="268203" x="5124450" y="1873250"/>
          <p14:tracePt t="268203" x="5124450" y="1860550"/>
          <p14:tracePt t="268219" x="5124450" y="1854200"/>
          <p14:tracePt t="268219" x="5124450" y="1841500"/>
          <p14:tracePt t="268235" x="5130800" y="1822450"/>
          <p14:tracePt t="268249" x="5137150" y="1797050"/>
          <p14:tracePt t="268264" x="5149850" y="1771650"/>
          <p14:tracePt t="268278" x="5162550" y="1746250"/>
          <p14:tracePt t="268294" x="5175250" y="1727200"/>
          <p14:tracePt t="268312" x="5200650" y="1689100"/>
          <p14:tracePt t="268312" x="5213350" y="1682750"/>
          <p14:tracePt t="268339" x="5226050" y="1670050"/>
          <p14:tracePt t="268346" x="5251450" y="1657350"/>
          <p14:tracePt t="268346" x="5264150" y="1644650"/>
          <p14:tracePt t="268369" x="5295900" y="1631950"/>
          <p14:tracePt t="268384" x="5327650" y="1619250"/>
          <p14:tracePt t="268399" x="5359400" y="1606550"/>
          <p14:tracePt t="268413" x="5391150" y="1600200"/>
          <p14:tracePt t="268428" x="5422900" y="1593850"/>
          <p14:tracePt t="268445" x="5454650" y="1587500"/>
          <p14:tracePt t="268462" x="5486400" y="1593850"/>
          <p14:tracePt t="268478" x="5549900" y="1606550"/>
          <p14:tracePt t="268507" x="5575300" y="1612900"/>
          <p14:tracePt t="268520" x="5588000" y="1619250"/>
          <p14:tracePt t="268528" x="5626100" y="1631950"/>
          <p14:tracePt t="268550" x="5645150" y="1644650"/>
          <p14:tracePt t="268563" x="5664200" y="1663700"/>
          <p14:tracePt t="268578" x="5683250" y="1689100"/>
          <p14:tracePt t="268594" x="5695950" y="1708150"/>
          <p14:tracePt t="268611" x="5715000" y="1733550"/>
          <p14:tracePt t="268627" x="5734050" y="1765300"/>
          <p14:tracePt t="268627" x="5740400" y="1778000"/>
          <p14:tracePt t="268656" x="5740400" y="1790700"/>
          <p14:tracePt t="268662" x="5753100" y="1809750"/>
          <p14:tracePt t="268678" x="5759450" y="1847850"/>
          <p14:tracePt t="268701" x="5759450" y="1873250"/>
          <p14:tracePt t="268714" x="5765800" y="1898650"/>
          <p14:tracePt t="268729" x="5765800" y="1917700"/>
          <p14:tracePt t="268745" x="5765800" y="1936750"/>
          <p14:tracePt t="268762" x="5765800" y="1949450"/>
          <p14:tracePt t="268777" x="5765800" y="1974850"/>
          <p14:tracePt t="268798" x="5765800" y="1987550"/>
          <p14:tracePt t="268813" x="5759450" y="1993900"/>
          <p14:tracePt t="268828" x="5753100" y="2012950"/>
          <p14:tracePt t="268851" x="5746750" y="2019300"/>
          <p14:tracePt t="268861" x="5734050" y="2032000"/>
          <p14:tracePt t="268879" x="5721350" y="2044700"/>
          <p14:tracePt t="268894" x="5702300" y="2051050"/>
          <p14:tracePt t="268911" x="5683250" y="2057400"/>
          <p14:tracePt t="268911" x="5670550" y="2063750"/>
          <p14:tracePt t="268911" x="5657850" y="2063750"/>
          <p14:tracePt t="268940" x="5645150" y="2070100"/>
          <p14:tracePt t="268940" x="5638800" y="2070100"/>
          <p14:tracePt t="268955" x="5626100" y="2070100"/>
          <p14:tracePt t="268963" x="5600700" y="2076450"/>
          <p14:tracePt t="268963" x="5588000" y="2076450"/>
          <p14:tracePt t="268986" x="5562600" y="2076450"/>
          <p14:tracePt t="269000" x="5537200" y="2076450"/>
          <p14:tracePt t="269014" x="5511800" y="2076450"/>
          <p14:tracePt t="269029" x="5486400" y="2076450"/>
          <p14:tracePt t="269044" x="5461000" y="2076450"/>
          <p14:tracePt t="269060" x="5435600" y="2076450"/>
          <p14:tracePt t="269060" x="5416550" y="2076450"/>
          <p14:tracePt t="269084" x="5378450" y="2070100"/>
          <p14:tracePt t="269106" x="5365750" y="2070100"/>
          <p14:tracePt t="269112" x="5340350" y="2057400"/>
          <p14:tracePt t="269128" x="5302250" y="2038350"/>
          <p14:tracePt t="269150" x="5283200" y="2019300"/>
          <p14:tracePt t="269166" x="5257800" y="2000250"/>
          <p14:tracePt t="269179" x="5245100" y="1981200"/>
          <p14:tracePt t="269195" x="5232400" y="1962150"/>
          <p14:tracePt t="269211" x="5219700" y="1943100"/>
          <p14:tracePt t="269211" x="5213350" y="1930400"/>
          <p14:tracePt t="269211" x="5207000" y="1911350"/>
          <p14:tracePt t="269239" x="5207000" y="1898650"/>
          <p14:tracePt t="269247" x="5207000" y="1847850"/>
          <p14:tracePt t="269272" x="5207000" y="1828800"/>
          <p14:tracePt t="269278" x="5219700" y="1790700"/>
          <p14:tracePt t="269278" x="5232400" y="1771650"/>
          <p14:tracePt t="269300" x="5257800" y="1746250"/>
          <p14:tracePt t="269339" x="0" y="0"/>
        </p14:tracePtLst>
        <p14:tracePtLst>
          <p14:tracePt t="281314" x="1803400" y="2825750"/>
          <p14:tracePt t="281318" x="1816100" y="2813050"/>
          <p14:tracePt t="281321" x="1835150" y="2794000"/>
          <p14:tracePt t="281332" x="1847850" y="2781300"/>
          <p14:tracePt t="281339" x="1879600" y="2749550"/>
          <p14:tracePt t="281355" x="1911350" y="2724150"/>
          <p14:tracePt t="281374" x="1949450" y="2692400"/>
          <p14:tracePt t="281390" x="2012950" y="2635250"/>
          <p14:tracePt t="281409" x="2057400" y="2590800"/>
          <p14:tracePt t="281424" x="2108200" y="2546350"/>
          <p14:tracePt t="281439" x="2159000" y="2495550"/>
          <p14:tracePt t="281439" x="2184400" y="2470150"/>
          <p14:tracePt t="281460" x="2235200" y="2425700"/>
          <p14:tracePt t="281475" x="2286000" y="2381250"/>
          <p14:tracePt t="281489" x="2336800" y="2330450"/>
          <p14:tracePt t="281506" x="2393950" y="2286000"/>
          <p14:tracePt t="281523" x="2444750" y="2241550"/>
          <p14:tracePt t="281539" x="2520950" y="2165350"/>
          <p14:tracePt t="281558" x="2571750" y="2120900"/>
          <p14:tracePt t="281572" x="2622550" y="2076450"/>
          <p14:tracePt t="281588" x="2692400" y="2019300"/>
          <p14:tracePt t="281612" x="2736850" y="1981200"/>
          <p14:tracePt t="281627" x="2781300" y="1943100"/>
          <p14:tracePt t="281642" x="2825750" y="1898650"/>
          <p14:tracePt t="281656" x="2870200" y="1854200"/>
          <p14:tracePt t="281675" x="2940050" y="1784350"/>
          <p14:tracePt t="281675" x="2965450" y="1758950"/>
          <p14:tracePt t="281701" x="2984500" y="1733550"/>
          <p14:tracePt t="281710" x="3035300" y="1682750"/>
          <p14:tracePt t="281710" x="3067050" y="1657350"/>
          <p14:tracePt t="281733" x="3086100" y="1631950"/>
          <p14:tracePt t="281740" x="3162300" y="1549400"/>
          <p14:tracePt t="281762" x="3213100" y="1492250"/>
          <p14:tracePt t="281776" x="3263900" y="1435100"/>
          <p14:tracePt t="281792" x="3314700" y="1384300"/>
          <p14:tracePt t="281806" x="3371850" y="1320800"/>
          <p14:tracePt t="281823" x="3422650" y="1263650"/>
          <p14:tracePt t="281823" x="3448050" y="1231900"/>
          <p14:tracePt t="281823" x="3473450" y="1206500"/>
          <p14:tracePt t="281853" x="3498850" y="1174750"/>
          <p14:tracePt t="281860" x="3549650" y="1123950"/>
          <p14:tracePt t="281875" x="3587750" y="1079500"/>
          <p14:tracePt t="281890" x="3632200" y="1035050"/>
          <p14:tracePt t="281912" x="3644900" y="1016000"/>
          <p14:tracePt t="281926" x="3657600" y="1009650"/>
          <p14:tracePt t="281941" x="3663950" y="1003300"/>
          <p14:tracePt t="281957" x="3663950" y="996950"/>
          <p14:tracePt t="281989" x="3670300" y="990600"/>
          <p14:tracePt t="282124" x="3670300" y="984250"/>
          <p14:tracePt t="282138" x="3663950" y="984250"/>
          <p14:tracePt t="282145" x="3663950" y="977900"/>
          <p14:tracePt t="282150" x="3657600" y="977900"/>
          <p14:tracePt t="282159" x="3651250" y="977900"/>
          <p14:tracePt t="282175" x="3638550" y="971550"/>
          <p14:tracePt t="282189" x="3625850" y="965200"/>
          <p14:tracePt t="282189" x="3613150" y="965200"/>
          <p14:tracePt t="282211" x="3587750" y="965200"/>
          <p14:tracePt t="282225" x="3556000" y="965200"/>
          <p14:tracePt t="282240" x="3511550" y="965200"/>
          <p14:tracePt t="282256" x="3460750" y="971550"/>
          <p14:tracePt t="282272" x="3397250" y="977900"/>
          <p14:tracePt t="282289" x="3295650" y="984250"/>
          <p14:tracePt t="282289" x="3257550" y="990600"/>
          <p14:tracePt t="282318" x="3187700" y="996950"/>
          <p14:tracePt t="282332" x="3111500" y="996950"/>
          <p14:tracePt t="282348" x="3041650" y="1003300"/>
          <p14:tracePt t="282361" x="2965450" y="1003300"/>
          <p14:tracePt t="282377" x="2889250" y="1003300"/>
          <p14:tracePt t="282391" x="2813050" y="1009650"/>
          <p14:tracePt t="282407" x="2730500" y="1016000"/>
          <p14:tracePt t="282423" x="2635250" y="1028700"/>
          <p14:tracePt t="282440" x="2438400" y="1060450"/>
          <p14:tracePt t="282469" x="2343150" y="1073150"/>
          <p14:tracePt t="282482" x="2247900" y="1079500"/>
          <p14:tracePt t="282499" x="2159000" y="1085850"/>
          <p14:tracePt t="282512" x="2082800" y="1079500"/>
          <p14:tracePt t="282526" x="2012950" y="1066800"/>
          <p14:tracePt t="282543" x="1949450" y="1060450"/>
          <p14:tracePt t="282556" x="1898650" y="1047750"/>
          <p14:tracePt t="282573" x="1854200" y="1035050"/>
          <p14:tracePt t="282590" x="1809750" y="1016000"/>
          <p14:tracePt t="282590" x="1803400" y="1016000"/>
          <p14:tracePt t="282619" x="1784350" y="1003300"/>
          <p14:tracePt t="282632" x="1778000" y="1003300"/>
          <p14:tracePt t="282642" x="1771650" y="996950"/>
          <p14:tracePt t="282642" x="1771650" y="990600"/>
          <p14:tracePt t="282662" x="1765300" y="990600"/>
          <p14:tracePt t="282679" x="1765300" y="984250"/>
          <p14:tracePt t="282693" x="1771650" y="984250"/>
          <p14:tracePt t="282706" x="1778000" y="984250"/>
          <p14:tracePt t="282723" x="1790700" y="984250"/>
          <p14:tracePt t="282740" x="1816100" y="984250"/>
          <p14:tracePt t="282740" x="1828800" y="990600"/>
          <p14:tracePt t="282768" x="1841500" y="990600"/>
          <p14:tracePt t="282776" x="1866900" y="1003300"/>
          <p14:tracePt t="282776" x="1879600" y="1009650"/>
          <p14:tracePt t="282799" x="1892300" y="1022350"/>
          <p14:tracePt t="282806" x="1936750" y="1041400"/>
          <p14:tracePt t="282829" x="1968500" y="1060450"/>
          <p14:tracePt t="282844" x="2006600" y="1085850"/>
          <p14:tracePt t="282857" x="2038350" y="1111250"/>
          <p14:tracePt t="282873" x="2076450" y="1136650"/>
          <p14:tracePt t="282889" x="2146300" y="1187450"/>
          <p14:tracePt t="282889" x="2165350" y="1200150"/>
          <p14:tracePt t="282918" x="2190750" y="1219200"/>
          <p14:tracePt t="282926" x="2241550" y="1257300"/>
          <p14:tracePt t="282941" x="2292350" y="1301750"/>
          <p14:tracePt t="282956" x="2374900" y="1365250"/>
          <p14:tracePt t="282979" x="2432050" y="1409700"/>
          <p14:tracePt t="282992" x="2495550" y="1460500"/>
          <p14:tracePt t="283007" x="2552700" y="1511300"/>
          <p14:tracePt t="283023" x="2616200" y="1568450"/>
          <p14:tracePt t="283040" x="2679700" y="1625600"/>
          <p14:tracePt t="283040" x="2749550" y="1689100"/>
          <p14:tracePt t="283067" x="2781300" y="1720850"/>
          <p14:tracePt t="283076" x="2851150" y="1784350"/>
          <p14:tracePt t="283090" x="2921000" y="1847850"/>
          <p14:tracePt t="283107" x="3022600" y="1943100"/>
          <p14:tracePt t="283128" x="3092450" y="2006600"/>
          <p14:tracePt t="283141" x="3162300" y="2076450"/>
          <p14:tracePt t="283157" x="3225800" y="2139950"/>
          <p14:tracePt t="283172" x="3289300" y="2203450"/>
          <p14:tracePt t="283189" x="3352800" y="2273300"/>
          <p14:tracePt t="283206" x="3435350" y="2368550"/>
          <p14:tracePt t="283224" x="3492500" y="2432050"/>
          <p14:tracePt t="283239" x="3543300" y="2495550"/>
          <p14:tracePt t="283256" x="3613150" y="2590800"/>
          <p14:tracePt t="283275" x="3651250" y="2641600"/>
          <p14:tracePt t="283289" x="3689350" y="2686050"/>
          <p14:tracePt t="283305" x="3708400" y="2711450"/>
          <p14:tracePt t="283322" x="3727450" y="2730500"/>
          <p14:tracePt t="283338" x="3771900" y="2787650"/>
          <p14:tracePt t="283355" x="3829050" y="2844800"/>
          <p14:tracePt t="283373" x="3860800" y="2870200"/>
          <p14:tracePt t="283388" x="3886200" y="2895600"/>
          <p14:tracePt t="283405" x="3898900" y="2914650"/>
          <p14:tracePt t="283422" x="3917950" y="2933700"/>
          <p14:tracePt t="283439" x="3930650" y="2946400"/>
          <p14:tracePt t="283455" x="3937000" y="2952750"/>
          <p14:tracePt t="283471" x="3943350" y="2959100"/>
          <p14:tracePt t="283489" x="3943350" y="2965450"/>
          <p14:tracePt t="283505" x="3949700" y="2965450"/>
          <p14:tracePt t="283608" x="3949700" y="2971800"/>
          <p14:tracePt t="283790" x="3943350" y="2965450"/>
          <p14:tracePt t="283797" x="3930650" y="2959100"/>
          <p14:tracePt t="283826" x="0" y="0"/>
        </p14:tracePtLst>
        <p14:tracePtLst>
          <p14:tracePt t="284437" x="1962150" y="2787650"/>
          <p14:tracePt t="284442" x="1987550" y="2762250"/>
          <p14:tracePt t="284448" x="2025650" y="2736850"/>
          <p14:tracePt t="284457" x="2095500" y="2679700"/>
          <p14:tracePt t="284472" x="2216150" y="2578100"/>
          <p14:tracePt t="284492" x="2298700" y="2501900"/>
          <p14:tracePt t="284506" x="2387600" y="2425700"/>
          <p14:tracePt t="284523" x="2470150" y="2336800"/>
          <p14:tracePt t="284539" x="2559050" y="2247900"/>
          <p14:tracePt t="284556" x="2647950" y="2159000"/>
          <p14:tracePt t="284573" x="2832100" y="1974850"/>
          <p14:tracePt t="284601" x="2876550" y="1930400"/>
          <p14:tracePt t="284609" x="2959100" y="1854200"/>
          <p14:tracePt t="284609" x="3003550" y="1816100"/>
          <p14:tracePt t="284630" x="3073400" y="1746250"/>
          <p14:tracePt t="284644" x="3149600" y="1676400"/>
          <p14:tracePt t="284658" x="3219450" y="1606550"/>
          <p14:tracePt t="284674" x="3289300" y="1530350"/>
          <p14:tracePt t="284689" x="3365500" y="1447800"/>
          <p14:tracePt t="284706" x="3441700" y="1358900"/>
          <p14:tracePt t="284722" x="3575050" y="1206500"/>
          <p14:tracePt t="284753" x="3619500" y="1155700"/>
          <p14:tracePt t="284764" x="3638550" y="1136650"/>
          <p14:tracePt t="284773" x="3657600" y="1111250"/>
          <p14:tracePt t="284773" x="3663950" y="1104900"/>
          <p14:tracePt t="284796" x="3676650" y="1085850"/>
          <p14:tracePt t="284810" x="3676650" y="1079500"/>
          <p14:tracePt t="284825" x="3676650" y="1073150"/>
          <p14:tracePt t="284839" x="3676650" y="1066800"/>
          <p14:tracePt t="284855" x="3670300" y="1060450"/>
          <p14:tracePt t="284873" x="3663950" y="1060450"/>
          <p14:tracePt t="284918" x="3657600" y="1060450"/>
          <p14:tracePt t="284922" x="3657600" y="1054100"/>
          <p14:tracePt t="284968" x="3651250" y="1047750"/>
          <p14:tracePt t="284982" x="3644900" y="1041400"/>
          <p14:tracePt t="284989" x="3638550" y="1035050"/>
          <p14:tracePt t="284997" x="3632200" y="1028700"/>
          <p14:tracePt t="285005" x="3606800" y="1016000"/>
          <p14:tracePt t="285022" x="3549650" y="1003300"/>
          <p14:tracePt t="285043" x="3492500" y="1003300"/>
          <p14:tracePt t="285057" x="3422650" y="1009650"/>
          <p14:tracePt t="285072" x="3340100" y="1016000"/>
          <p14:tracePt t="285088" x="3200400" y="1035050"/>
          <p14:tracePt t="285108" x="3098800" y="1041400"/>
          <p14:tracePt t="285123" x="2990850" y="1047750"/>
          <p14:tracePt t="285138" x="2876550" y="1054100"/>
          <p14:tracePt t="285155" x="2768600" y="1054100"/>
          <p14:tracePt t="285172" x="2603500" y="1054100"/>
          <p14:tracePt t="285194" x="2495550" y="1047750"/>
          <p14:tracePt t="285207" x="2374900" y="1047750"/>
          <p14:tracePt t="285222" x="2260600" y="1041400"/>
          <p14:tracePt t="285239" x="2108200" y="1028700"/>
          <p14:tracePt t="285259" x="2019300" y="1016000"/>
          <p14:tracePt t="285272" x="1955800" y="1003300"/>
          <p14:tracePt t="285288" x="1898650" y="996950"/>
          <p14:tracePt t="285305" x="1854200" y="990600"/>
          <p14:tracePt t="285321" x="1809750" y="977900"/>
          <p14:tracePt t="285321" x="1797050" y="977900"/>
          <p14:tracePt t="285348" x="1790700" y="977900"/>
          <p14:tracePt t="285357" x="1778000" y="977900"/>
          <p14:tracePt t="285372" x="1771650" y="977900"/>
          <p14:tracePt t="285389" x="1778000" y="984250"/>
          <p14:tracePt t="285410" x="1797050" y="990600"/>
          <p14:tracePt t="285422" x="1816100" y="1009650"/>
          <p14:tracePt t="285439" x="1854200" y="1028700"/>
          <p14:tracePt t="285454" x="1892300" y="1047750"/>
          <p14:tracePt t="285472" x="1936750" y="1073150"/>
          <p14:tracePt t="285489" x="2019300" y="1130300"/>
          <p14:tracePt t="285509" x="2076450" y="1168400"/>
          <p14:tracePt t="285522" x="2139950" y="1219200"/>
          <p14:tracePt t="285539" x="2228850" y="1301750"/>
          <p14:tracePt t="285560" x="2298700" y="1358900"/>
          <p14:tracePt t="285573" x="2362200" y="1422400"/>
          <p14:tracePt t="285589" x="2438400" y="1485900"/>
          <p14:tracePt t="285605" x="2514600" y="1549400"/>
          <p14:tracePt t="285621" x="2590800" y="1625600"/>
          <p14:tracePt t="285638" x="2717800" y="1758950"/>
          <p14:tracePt t="285638" x="2762250" y="1803400"/>
          <p14:tracePt t="285662" x="2806700" y="1847850"/>
          <p14:tracePt t="285672" x="2889250" y="1943100"/>
          <p14:tracePt t="285688" x="3022600" y="2076450"/>
          <p14:tracePt t="285710" x="3111500" y="2165350"/>
          <p14:tracePt t="285723" x="3200400" y="2254250"/>
          <p14:tracePt t="285740" x="3282950" y="2343150"/>
          <p14:tracePt t="285755" x="3371850" y="2432050"/>
          <p14:tracePt t="285772" x="3448050" y="2514600"/>
          <p14:tracePt t="285788" x="3562350" y="2635250"/>
          <p14:tracePt t="285809" x="3632200" y="2711450"/>
          <p14:tracePt t="285823" x="3689350" y="2781300"/>
          <p14:tracePt t="285823" x="3721100" y="2813050"/>
          <p14:tracePt t="285845" x="3771900" y="2870200"/>
          <p14:tracePt t="285860" x="3816350" y="2914650"/>
          <p14:tracePt t="285873" x="3854450" y="2952750"/>
          <p14:tracePt t="285890" x="3879850" y="2978150"/>
          <p14:tracePt t="285904" x="3898900" y="2997200"/>
          <p14:tracePt t="285921" x="3911600" y="3009900"/>
          <p14:tracePt t="285938" x="3924300" y="3016250"/>
          <p14:tracePt t="285955" x="3930650" y="3022600"/>
          <p14:tracePt t="285990" x="3937000" y="3022600"/>
          <p14:tracePt t="285993" x="3937000" y="3028950"/>
          <p14:tracePt t="286073" x="3937000" y="3022600"/>
          <p14:tracePt t="286078" x="3930650" y="3016250"/>
          <p14:tracePt t="286108" x="0" y="0"/>
        </p14:tracePtLst>
        <p14:tracePtLst>
          <p14:tracePt t="289757" x="7334250" y="958850"/>
          <p14:tracePt t="289766" x="7327900" y="965200"/>
          <p14:tracePt t="289770" x="7321550" y="971550"/>
          <p14:tracePt t="289778" x="7308850" y="977900"/>
          <p14:tracePt t="289786" x="7283450" y="1003300"/>
          <p14:tracePt t="289786" x="7270750" y="1016000"/>
          <p14:tracePt t="289806" x="7245350" y="1035050"/>
          <p14:tracePt t="289821" x="7213600" y="1066800"/>
          <p14:tracePt t="289836" x="7181850" y="1092200"/>
          <p14:tracePt t="289853" x="7143750" y="1123950"/>
          <p14:tracePt t="289869" x="7105650" y="1155700"/>
          <p14:tracePt t="289886" x="7061200" y="1187450"/>
          <p14:tracePt t="289886" x="7042150" y="1212850"/>
          <p14:tracePt t="289906" x="6997700" y="1257300"/>
          <p14:tracePt t="289921" x="6946900" y="1301750"/>
          <p14:tracePt t="289936" x="6896100" y="1352550"/>
          <p14:tracePt t="289936" x="6864350" y="1384300"/>
          <p14:tracePt t="289956" x="6807200" y="1441450"/>
          <p14:tracePt t="289971" x="6750050" y="1504950"/>
          <p14:tracePt t="289986" x="6686550" y="1568450"/>
          <p14:tracePt t="290003" x="6623050" y="1638300"/>
          <p14:tracePt t="290019" x="6553200" y="1714500"/>
          <p14:tracePt t="290036" x="6477000" y="1803400"/>
          <p14:tracePt t="290036" x="6432550" y="1847850"/>
          <p14:tracePt t="290056" x="6343650" y="1943100"/>
          <p14:tracePt t="290071" x="6248400" y="2044700"/>
          <p14:tracePt t="290086" x="6159500" y="2146300"/>
          <p14:tracePt t="290086" x="6115050" y="2197100"/>
          <p14:tracePt t="290105" x="6032500" y="2298700"/>
          <p14:tracePt t="290121" x="5943600" y="2393950"/>
          <p14:tracePt t="290136" x="5854700" y="2489200"/>
          <p14:tracePt t="290153" x="5772150" y="2584450"/>
          <p14:tracePt t="290169" x="5702300" y="2660650"/>
          <p14:tracePt t="290187" x="5632450" y="2736850"/>
          <p14:tracePt t="290187" x="5600700" y="2774950"/>
          <p14:tracePt t="290207" x="5543550" y="2838450"/>
          <p14:tracePt t="290223" x="5492750" y="2895600"/>
          <p14:tracePt t="290238" x="5448300" y="2946400"/>
          <p14:tracePt t="290238" x="5429250" y="2965450"/>
          <p14:tracePt t="290260" x="5384800" y="3016250"/>
          <p14:tracePt t="290275" x="5353050" y="3054350"/>
          <p14:tracePt t="290290" x="5321300" y="3092450"/>
          <p14:tracePt t="290303" x="5302250" y="3117850"/>
          <p14:tracePt t="290321" x="5289550" y="3136900"/>
          <p14:tracePt t="290337" x="5270500" y="3149600"/>
          <p14:tracePt t="290337" x="5264150" y="3155950"/>
          <p14:tracePt t="290372" x="5257800" y="3155950"/>
          <p14:tracePt t="290378" x="5257800" y="3162300"/>
          <p14:tracePt t="290418" x="5264150" y="3162300"/>
          <p14:tracePt t="290425" x="5276850" y="3162300"/>
          <p14:tracePt t="290433" x="5289550" y="3162300"/>
          <p14:tracePt t="290448" x="5302250" y="3162300"/>
          <p14:tracePt t="290454" x="5327650" y="3155950"/>
          <p14:tracePt t="290471" x="5359400" y="3155950"/>
          <p14:tracePt t="290471" x="5397500" y="3149600"/>
          <p14:tracePt t="290499" x="5448300" y="3149600"/>
          <p14:tracePt t="290514" x="5467350" y="3149600"/>
          <p14:tracePt t="290522" x="5556250" y="3143250"/>
          <p14:tracePt t="290547" x="5588000" y="3136900"/>
          <p14:tracePt t="290554" x="5695950" y="3136900"/>
          <p14:tracePt t="290575" x="5784850" y="3130550"/>
          <p14:tracePt t="290588" x="5886450" y="3124200"/>
          <p14:tracePt t="290604" x="5988050" y="3117850"/>
          <p14:tracePt t="290620" x="6102350" y="3111500"/>
          <p14:tracePt t="290637" x="6280150" y="3105150"/>
          <p14:tracePt t="290637" x="6337300" y="3098800"/>
          <p14:tracePt t="290664" x="6400800" y="3098800"/>
          <p14:tracePt t="290672" x="6521450" y="3092450"/>
          <p14:tracePt t="290688" x="6629400" y="3092450"/>
          <p14:tracePt t="290688" x="6686550" y="3086100"/>
          <p14:tracePt t="290710" x="6794500" y="3079750"/>
          <p14:tracePt t="290725" x="6896100" y="3079750"/>
          <p14:tracePt t="290738" x="6991350" y="3073400"/>
          <p14:tracePt t="290754" x="7073900" y="3073400"/>
          <p14:tracePt t="290770" x="7156450" y="3067050"/>
          <p14:tracePt t="290786" x="7251700" y="3067050"/>
          <p14:tracePt t="290786" x="7283450" y="3067050"/>
          <p14:tracePt t="290815" x="7302500" y="3067050"/>
          <p14:tracePt t="290823" x="7346950" y="3067050"/>
          <p14:tracePt t="290838" x="7372350" y="3073400"/>
          <p14:tracePt t="290838" x="7385050" y="3073400"/>
          <p14:tracePt t="290861" x="7397750" y="3073400"/>
          <p14:tracePt t="290876" x="7410450" y="3079750"/>
          <p14:tracePt t="290889" x="7416800" y="3079750"/>
          <p14:tracePt t="290922" x="7423150" y="3079750"/>
          <p14:tracePt t="290959" x="7423150" y="3073400"/>
          <p14:tracePt t="290967" x="7416800" y="3073400"/>
          <p14:tracePt t="290974" x="7416800" y="3067050"/>
          <p14:tracePt t="290979" x="7410450" y="3060700"/>
          <p14:tracePt t="290987" x="7397750" y="3041650"/>
          <p14:tracePt t="290987" x="7391400" y="3028950"/>
          <p14:tracePt t="291018" x="7372350" y="3003550"/>
          <p14:tracePt t="291018" x="7359650" y="2990850"/>
          <p14:tracePt t="291040" x="7340600" y="2959100"/>
          <p14:tracePt t="291054" x="7327900" y="2940050"/>
          <p14:tracePt t="291063" x="7308850" y="2927350"/>
          <p14:tracePt t="291071" x="7277100" y="2882900"/>
          <p14:tracePt t="291086" x="7245350" y="2844800"/>
          <p14:tracePt t="291104" x="7188200" y="2781300"/>
          <p14:tracePt t="291104" x="0" y="0"/>
        </p14:tracePtLst>
        <p14:tracePtLst>
          <p14:tracePt t="301268" x="1803400" y="2933700"/>
          <p14:tracePt t="301271" x="1816100" y="2921000"/>
          <p14:tracePt t="301283" x="1828800" y="2914650"/>
          <p14:tracePt t="301286" x="1854200" y="2882900"/>
          <p14:tracePt t="301301" x="1879600" y="2857500"/>
          <p14:tracePt t="301316" x="1905000" y="2825750"/>
          <p14:tracePt t="301333" x="1955800" y="2774950"/>
          <p14:tracePt t="301355" x="1993900" y="2736850"/>
          <p14:tracePt t="301369" x="2032000" y="2705100"/>
          <p14:tracePt t="301384" x="2070100" y="2667000"/>
          <p14:tracePt t="301400" x="2108200" y="2628900"/>
          <p14:tracePt t="301417" x="2165350" y="2578100"/>
          <p14:tracePt t="301417" x="2178050" y="2559050"/>
          <p14:tracePt t="301446" x="2209800" y="2527300"/>
          <p14:tracePt t="301459" x="2222500" y="2508250"/>
          <p14:tracePt t="301468" x="2254250" y="2476500"/>
          <p14:tracePt t="301468" x="2273300" y="2457450"/>
          <p14:tracePt t="301491" x="2305050" y="2425700"/>
          <p14:tracePt t="301505" x="2336800" y="2393950"/>
          <p14:tracePt t="301518" x="2368550" y="2362200"/>
          <p14:tracePt t="301534" x="2393950" y="2330450"/>
          <p14:tracePt t="301550" x="2419350" y="2305050"/>
          <p14:tracePt t="301566" x="2463800" y="2266950"/>
          <p14:tracePt t="301566" x="2476500" y="2254250"/>
          <p14:tracePt t="301595" x="2489200" y="2241550"/>
          <p14:tracePt t="301603" x="2527300" y="2197100"/>
          <p14:tracePt t="301626" x="2540000" y="2184400"/>
          <p14:tracePt t="301633" x="2584450" y="2139950"/>
          <p14:tracePt t="301656" x="2616200" y="2108200"/>
          <p14:tracePt t="301670" x="2647950" y="2082800"/>
          <p14:tracePt t="301685" x="2673350" y="2051050"/>
          <p14:tracePt t="301701" x="2705100" y="2025650"/>
          <p14:tracePt t="301717" x="2749550" y="1987550"/>
          <p14:tracePt t="301717" x="2762250" y="1974850"/>
          <p14:tracePt t="301743" x="2794000" y="1949450"/>
          <p14:tracePt t="301759" x="2819400" y="1917700"/>
          <p14:tracePt t="301776" x="2838450" y="1905000"/>
          <p14:tracePt t="301783" x="2876550" y="1854200"/>
          <p14:tracePt t="301806" x="2908300" y="1828800"/>
          <p14:tracePt t="301819" x="2927350" y="1816100"/>
          <p14:tracePt t="301833" x="2940050" y="1803400"/>
          <p14:tracePt t="301849" x="2978150" y="1765300"/>
          <p14:tracePt t="301867" x="3028950" y="1714500"/>
          <p14:tracePt t="301867" x="3048000" y="1701800"/>
          <p14:tracePt t="301895" x="3067050" y="1682750"/>
          <p14:tracePt t="301903" x="3098800" y="1657350"/>
          <p14:tracePt t="301918" x="3143250" y="1606550"/>
          <p14:tracePt t="301942" x="3175000" y="1568450"/>
          <p14:tracePt t="301955" x="3213100" y="1536700"/>
          <p14:tracePt t="301968" x="3251200" y="1498600"/>
          <p14:tracePt t="301985" x="3289300" y="1454150"/>
          <p14:tracePt t="302000" x="3327400" y="1416050"/>
          <p14:tracePt t="302017" x="3371850" y="1377950"/>
          <p14:tracePt t="302033" x="3435350" y="1301750"/>
          <p14:tracePt t="302062" x="3454400" y="1282700"/>
          <p14:tracePt t="302068" x="3486150" y="1250950"/>
          <p14:tracePt t="302068" x="3505200" y="1238250"/>
          <p14:tracePt t="302091" x="3530600" y="1206500"/>
          <p14:tracePt t="302105" x="3556000" y="1181100"/>
          <p14:tracePt t="302118" x="3581400" y="1155700"/>
          <p14:tracePt t="302134" x="3594100" y="1136650"/>
          <p14:tracePt t="302149" x="3606800" y="1123950"/>
          <p14:tracePt t="302167" x="3619500" y="1111250"/>
          <p14:tracePt t="302183" x="3638550" y="1098550"/>
          <p14:tracePt t="302212" x="3644900" y="1092200"/>
          <p14:tracePt t="302233" x="3644900" y="1085850"/>
          <p14:tracePt t="302240" x="3651250" y="1085850"/>
          <p14:tracePt t="302250" x="3663950" y="1079500"/>
          <p14:tracePt t="302270" x="3670300" y="1073150"/>
          <p14:tracePt t="302285" x="3676650" y="1066800"/>
          <p14:tracePt t="302300" x="3683000" y="1066800"/>
          <p14:tracePt t="302317" x="3689350" y="1060450"/>
          <p14:tracePt t="302333" x="3702050" y="1054100"/>
          <p14:tracePt t="302358" x="3708400" y="1054100"/>
          <p14:tracePt t="302368" x="3708400" y="1047750"/>
          <p14:tracePt t="302415" x="3708400" y="1041400"/>
          <p14:tracePt t="302420" x="3702050" y="1035050"/>
          <p14:tracePt t="302437" x="3695700" y="1035050"/>
          <p14:tracePt t="302442" x="3695700" y="1028700"/>
          <p14:tracePt t="302450" x="3683000" y="1022350"/>
          <p14:tracePt t="302466" x="3663950" y="1016000"/>
          <p14:tracePt t="302483" x="3625850" y="1003300"/>
          <p14:tracePt t="302483" x="3613150" y="1003300"/>
          <p14:tracePt t="302510" x="3594100" y="996950"/>
          <p14:tracePt t="302519" x="3556000" y="990600"/>
          <p14:tracePt t="302534" x="3517900" y="990600"/>
          <p14:tracePt t="302550" x="3454400" y="977900"/>
          <p14:tracePt t="302570" x="3403600" y="971550"/>
          <p14:tracePt t="302586" x="3346450" y="971550"/>
          <p14:tracePt t="302601" x="3289300" y="965200"/>
          <p14:tracePt t="302617" x="3219450" y="958850"/>
          <p14:tracePt t="302634" x="3098800" y="958850"/>
          <p14:tracePt t="302634" x="3060700" y="958850"/>
          <p14:tracePt t="302663" x="2978150" y="952500"/>
          <p14:tracePt t="302677" x="2940050" y="958850"/>
          <p14:tracePt t="302684" x="2857500" y="958850"/>
          <p14:tracePt t="302700" x="2730500" y="965200"/>
          <p14:tracePt t="302722" x="2641600" y="971550"/>
          <p14:tracePt t="302734" x="2546350" y="977900"/>
          <p14:tracePt t="302751" x="2463800" y="984250"/>
          <p14:tracePt t="302765" x="2381250" y="984250"/>
          <p14:tracePt t="302783" x="2260600" y="990600"/>
          <p14:tracePt t="302783" x="2228850" y="990600"/>
          <p14:tracePt t="302812" x="2165350" y="984250"/>
          <p14:tracePt t="302825" x="2108200" y="984250"/>
          <p14:tracePt t="302841" x="2076450" y="977900"/>
          <p14:tracePt t="302850" x="2000250" y="971550"/>
          <p14:tracePt t="302872" x="1955800" y="971550"/>
          <p14:tracePt t="302886" x="1911350" y="965200"/>
          <p14:tracePt t="302899" x="1873250" y="952500"/>
          <p14:tracePt t="302916" x="1847850" y="946150"/>
          <p14:tracePt t="302933" x="1822450" y="939800"/>
          <p14:tracePt t="302933" x="1816100" y="933450"/>
          <p14:tracePt t="302963" x="1803400" y="933450"/>
          <p14:tracePt t="302976" x="1803400" y="927100"/>
          <p14:tracePt t="303007" x="1803400" y="933450"/>
          <p14:tracePt t="303012" x="1809750" y="933450"/>
          <p14:tracePt t="303025" x="1822450" y="939800"/>
          <p14:tracePt t="303034" x="1847850" y="958850"/>
          <p14:tracePt t="303048" x="1873250" y="971550"/>
          <p14:tracePt t="303066" x="1905000" y="996950"/>
          <p14:tracePt t="303083" x="1943100" y="1028700"/>
          <p14:tracePt t="303099" x="2006600" y="1085850"/>
          <p14:tracePt t="303099" x="2025650" y="1104900"/>
          <p14:tracePt t="303124" x="2051050" y="1130300"/>
          <p14:tracePt t="303134" x="2101850" y="1168400"/>
          <p14:tracePt t="303148" x="2184400" y="1244600"/>
          <p14:tracePt t="303171" x="2247900" y="1301750"/>
          <p14:tracePt t="303184" x="2311400" y="1358900"/>
          <p14:tracePt t="303198" x="2374900" y="1416050"/>
          <p14:tracePt t="303216" x="2444750" y="1473200"/>
          <p14:tracePt t="303232" x="2514600" y="1536700"/>
          <p14:tracePt t="303249" x="2673350" y="1657350"/>
          <p14:tracePt t="303274" x="2717800" y="1689100"/>
          <p14:tracePt t="303284" x="2800350" y="1752600"/>
          <p14:tracePt t="303299" x="2927350" y="1860550"/>
          <p14:tracePt t="303320" x="3016250" y="1936750"/>
          <p14:tracePt t="303335" x="3098800" y="2012950"/>
          <p14:tracePt t="303349" x="3181350" y="2082800"/>
          <p14:tracePt t="303365" x="3257550" y="2159000"/>
          <p14:tracePt t="303382" x="3340100" y="2235200"/>
          <p14:tracePt t="303399" x="3460750" y="2349500"/>
          <p14:tracePt t="303420" x="3536950" y="2432050"/>
          <p14:tracePt t="303435" x="3613150" y="2514600"/>
          <p14:tracePt t="303448" x="3683000" y="2590800"/>
          <p14:tracePt t="303448" x="3714750" y="2628900"/>
          <p14:tracePt t="303471" x="3778250" y="2705100"/>
          <p14:tracePt t="303486" x="3841750" y="2774950"/>
          <p14:tracePt t="303499" x="3898900" y="2844800"/>
          <p14:tracePt t="303515" x="3949700" y="2901950"/>
          <p14:tracePt t="303532" x="4000500" y="2959100"/>
          <p14:tracePt t="303549" x="4057650" y="3022600"/>
          <p14:tracePt t="303570" x="4089400" y="3054350"/>
          <p14:tracePt t="303585" x="4114800" y="3086100"/>
          <p14:tracePt t="303599" x="4140200" y="3111500"/>
          <p14:tracePt t="303616" x="4171950" y="3136900"/>
          <p14:tracePt t="303636" x="4184650" y="3143250"/>
          <p14:tracePt t="303651" x="4191000" y="3149600"/>
          <p14:tracePt t="303666" x="4197350" y="3155950"/>
          <p14:tracePt t="303682" x="4203700" y="3155950"/>
          <p14:tracePt t="303698" x="4210050" y="3162300"/>
          <p14:tracePt t="303840" x="4216400" y="3162300"/>
          <p14:tracePt t="303849" x="4222750" y="3168650"/>
          <p14:tracePt t="303853" x="4229100" y="3168650"/>
          <p14:tracePt t="303883" x="0" y="0"/>
        </p14:tracePtLst>
        <p14:tracePtLst>
          <p14:tracePt t="304871" x="7435850" y="977900"/>
          <p14:tracePt t="304877" x="7429500" y="984250"/>
          <p14:tracePt t="304886" x="7416800" y="990600"/>
          <p14:tracePt t="304888" x="7410450" y="1003300"/>
          <p14:tracePt t="304898" x="7385050" y="1028700"/>
          <p14:tracePt t="304915" x="7334250" y="1073150"/>
          <p14:tracePt t="304933" x="7289800" y="1104900"/>
          <p14:tracePt t="304947" x="7245350" y="1143000"/>
          <p14:tracePt t="304965" x="7194550" y="1181100"/>
          <p14:tracePt t="304981" x="7124700" y="1244600"/>
          <p14:tracePt t="305000" x="7073900" y="1282700"/>
          <p14:tracePt t="305014" x="7029450" y="1320800"/>
          <p14:tracePt t="305031" x="6978650" y="1358900"/>
          <p14:tracePt t="305048" x="6921500" y="1403350"/>
          <p14:tracePt t="305065" x="6832600" y="1479550"/>
          <p14:tracePt t="305085" x="6769100" y="1530350"/>
          <p14:tracePt t="305099" x="6705600" y="1581150"/>
          <p14:tracePt t="305114" x="6635750" y="1638300"/>
          <p14:tracePt t="305131" x="6540500" y="1720850"/>
          <p14:tracePt t="305150" x="6483350" y="1771650"/>
          <p14:tracePt t="305165" x="6426200" y="1816100"/>
          <p14:tracePt t="305180" x="6369050" y="1866900"/>
          <p14:tracePt t="305198" x="6318250" y="1917700"/>
          <p14:tracePt t="305214" x="6267450" y="1968500"/>
          <p14:tracePt t="305231" x="6184900" y="2044700"/>
          <p14:tracePt t="305251" x="6140450" y="2095500"/>
          <p14:tracePt t="305251" x="6115050" y="2120900"/>
          <p14:tracePt t="305270" x="6089650" y="2146300"/>
          <p14:tracePt t="305281" x="6019800" y="2228850"/>
          <p14:tracePt t="305300" x="5969000" y="2286000"/>
          <p14:tracePt t="305314" x="5911850" y="2349500"/>
          <p14:tracePt t="305331" x="5848350" y="2419350"/>
          <p14:tracePt t="305348" x="5784850" y="2476500"/>
          <p14:tracePt t="305365" x="5727700" y="2540000"/>
          <p14:tracePt t="305381" x="5651500" y="2616200"/>
          <p14:tracePt t="305401" x="5600700" y="2667000"/>
          <p14:tracePt t="305401" x="0" y="0"/>
        </p14:tracePtLst>
        <p14:tracePtLst>
          <p14:tracePt t="306003" x="6318250" y="2914650"/>
          <p14:tracePt t="306011" x="6356350" y="2921000"/>
          <p14:tracePt t="306014" x="6394450" y="2921000"/>
          <p14:tracePt t="306023" x="6432550" y="2921000"/>
          <p14:tracePt t="306030" x="6508750" y="2921000"/>
          <p14:tracePt t="306048" x="6616700" y="2927350"/>
          <p14:tracePt t="306065" x="6692900" y="2927350"/>
          <p14:tracePt t="306081" x="6769100" y="2933700"/>
          <p14:tracePt t="306098" x="6845300" y="2933700"/>
          <p14:tracePt t="306114" x="0" y="0"/>
        </p14:tracePtLst>
        <p14:tracePtLst>
          <p14:tracePt t="306226" x="7226300" y="2946400"/>
          <p14:tracePt t="306227" x="7239000" y="2946400"/>
          <p14:tracePt t="306233" x="7258050" y="2946400"/>
          <p14:tracePt t="306240" x="7270750" y="2946400"/>
          <p14:tracePt t="306248" x="7289800" y="2940050"/>
          <p14:tracePt t="306264" x="7308850" y="2933700"/>
          <p14:tracePt t="306281" x="7327900" y="2933700"/>
          <p14:tracePt t="306281" x="0" y="0"/>
        </p14:tracePtLst>
        <p14:tracePtLst>
          <p14:tracePt t="306317" x="7340600" y="2927350"/>
          <p14:tracePt t="306333" x="7346950" y="2927350"/>
          <p14:tracePt t="306335" x="0" y="0"/>
        </p14:tracePtLst>
        <p14:tracePtLst>
          <p14:tracePt t="306367" x="7346950" y="2927350"/>
          <p14:tracePt t="306445" x="7346950" y="2921000"/>
          <p14:tracePt t="306459" x="7340600" y="2914650"/>
          <p14:tracePt t="306459" x="7340600" y="2908300"/>
          <p14:tracePt t="306478" x="7334250" y="2901950"/>
          <p14:tracePt t="306478" x="0" y="0"/>
        </p14:tracePtLst>
        <p14:tracePtLst>
          <p14:tracePt t="380613" x="1403350" y="3702050"/>
          <p14:tracePt t="380618" x="1397000" y="3708400"/>
          <p14:tracePt t="380622" x="1377950" y="3708400"/>
          <p14:tracePt t="380638" x="1358900" y="3708400"/>
          <p14:tracePt t="380654" x="1339850" y="3708400"/>
          <p14:tracePt t="380672" x="1320800" y="3702050"/>
          <p14:tracePt t="380688" x="1295400" y="3695700"/>
          <p14:tracePt t="380707" x="1276350" y="3689350"/>
          <p14:tracePt t="380721" x="1250950" y="3683000"/>
          <p14:tracePt t="380738" x="1238250" y="3676650"/>
          <p14:tracePt t="380754" x="1206500" y="3657600"/>
          <p14:tracePt t="380772" x="1187450" y="3644900"/>
          <p14:tracePt t="380787" x="1174750" y="3625850"/>
          <p14:tracePt t="380804" x="1162050" y="3606800"/>
          <p14:tracePt t="380821" x="1149350" y="3594100"/>
          <p14:tracePt t="380838" x="1136650" y="3562350"/>
          <p14:tracePt t="380858" x="1130300" y="3549650"/>
          <p14:tracePt t="380873" x="1123950" y="3530600"/>
          <p14:tracePt t="380888" x="1117600" y="3505200"/>
          <p14:tracePt t="380905" x="1123950" y="3479800"/>
          <p14:tracePt t="380923" x="1123950" y="3460750"/>
          <p14:tracePt t="380938" x="1130300" y="3441700"/>
          <p14:tracePt t="380955" x="1136650" y="3429000"/>
          <p14:tracePt t="380971" x="1143000" y="3409950"/>
          <p14:tracePt t="380988" x="1155700" y="3397250"/>
          <p14:tracePt t="381005" x="1181100" y="3384550"/>
          <p14:tracePt t="381022" x="1193800" y="3371850"/>
          <p14:tracePt t="381038" x="1219200" y="3365500"/>
          <p14:tracePt t="381054" x="1250950" y="3352800"/>
          <p14:tracePt t="381072" x="1276350" y="3346450"/>
          <p14:tracePt t="381087" x="1301750" y="3340100"/>
          <p14:tracePt t="381105" x="1327150" y="3327400"/>
          <p14:tracePt t="381121" x="1358900" y="3327400"/>
          <p14:tracePt t="381138" x="1384300" y="3321050"/>
          <p14:tracePt t="381154" x="1428750" y="3314700"/>
          <p14:tracePt t="381172" x="1454150" y="3314700"/>
          <p14:tracePt t="381187" x="1479550" y="3308350"/>
          <p14:tracePt t="381205" x="1511300" y="3314700"/>
          <p14:tracePt t="381224" x="1536700" y="3314700"/>
          <p14:tracePt t="381239" x="1562100" y="3314700"/>
          <p14:tracePt t="381254" x="1581150" y="3321050"/>
          <p14:tracePt t="381271" x="1600200" y="3327400"/>
          <p14:tracePt t="381288" x="1612900" y="3340100"/>
          <p14:tracePt t="381304" x="1631950" y="3359150"/>
          <p14:tracePt t="381322" x="1644650" y="3371850"/>
          <p14:tracePt t="381337" x="1657350" y="3384550"/>
          <p14:tracePt t="381354" x="1670050" y="3397250"/>
          <p14:tracePt t="381354" x="1670050" y="3403600"/>
          <p14:tracePt t="381373" x="1682750" y="3429000"/>
          <p14:tracePt t="381388" x="1689100" y="3448050"/>
          <p14:tracePt t="381404" x="1689100" y="3473450"/>
          <p14:tracePt t="381421" x="1695450" y="3492500"/>
          <p14:tracePt t="381438" x="1695450" y="3511550"/>
          <p14:tracePt t="381454" x="1695450" y="3536950"/>
          <p14:tracePt t="381474" x="1695450" y="3549650"/>
          <p14:tracePt t="381488" x="1695450" y="3568700"/>
          <p14:tracePt t="381505" x="1695450" y="3587750"/>
          <p14:tracePt t="381505" x="1695450" y="3594100"/>
          <p14:tracePt t="381525" x="1689100" y="3606800"/>
          <p14:tracePt t="381539" x="1689100" y="3619500"/>
          <p14:tracePt t="381554" x="1682750" y="3632200"/>
          <p14:tracePt t="381571" x="1682750" y="3638550"/>
          <p14:tracePt t="381587" x="1676400" y="3644900"/>
          <p14:tracePt t="381604" x="1663700" y="3657600"/>
          <p14:tracePt t="381623" x="1651000" y="3663950"/>
          <p14:tracePt t="381637" x="1638300" y="3670300"/>
          <p14:tracePt t="381654" x="1619250" y="3670300"/>
          <p14:tracePt t="381654" x="1612900" y="3676650"/>
          <p14:tracePt t="381673" x="1593850" y="3676650"/>
          <p14:tracePt t="381689" x="1568450" y="3689350"/>
          <p14:tracePt t="381704" x="1549400" y="3695700"/>
          <p14:tracePt t="381721" x="1524000" y="3708400"/>
          <p14:tracePt t="381738" x="1498600" y="3714750"/>
          <p14:tracePt t="381754" x="1460500" y="3727450"/>
          <p14:tracePt t="381772" x="1435100" y="3733800"/>
          <p14:tracePt t="381787" x="1409700" y="3733800"/>
          <p14:tracePt t="381804" x="1390650" y="3740150"/>
          <p14:tracePt t="381820" x="1352550" y="3740150"/>
          <p14:tracePt t="381839" x="1333500" y="3740150"/>
          <p14:tracePt t="381854" x="1320800" y="3740150"/>
          <p14:tracePt t="381870" x="1308100" y="3740150"/>
          <p14:tracePt t="381887" x="1289050" y="3733800"/>
          <p14:tracePt t="381904" x="1263650" y="3727450"/>
          <p14:tracePt t="381923" x="1250950" y="3721100"/>
          <p14:tracePt t="381937" x="1231900" y="3714750"/>
          <p14:tracePt t="381954" x="1219200" y="3708400"/>
          <p14:tracePt t="381971" x="1206500" y="3702050"/>
          <p14:tracePt t="381989" x="1193800" y="3695700"/>
          <p14:tracePt t="382003" x="1181100" y="3695700"/>
          <p14:tracePt t="382021" x="1174750" y="3689350"/>
          <p14:tracePt t="382037" x="1162050" y="3683000"/>
          <p14:tracePt t="382054" x="1155700" y="3676650"/>
          <p14:tracePt t="382070" x="1143000" y="3663950"/>
          <p14:tracePt t="382089" x="1136650" y="3651250"/>
          <p14:tracePt t="382104" x="1130300" y="3638550"/>
          <p14:tracePt t="382121" x="1117600" y="3619500"/>
          <p14:tracePt t="382138" x="1111250" y="3600450"/>
          <p14:tracePt t="382155" x="1111250" y="3581400"/>
          <p14:tracePt t="382171" x="1111250" y="3562350"/>
          <p14:tracePt t="382188" x="1111250" y="3549650"/>
          <p14:tracePt t="382204" x="1111250" y="3530600"/>
          <p14:tracePt t="382221" x="1123950" y="3505200"/>
          <p14:tracePt t="382239" x="1130300" y="3486150"/>
          <p14:tracePt t="382254" x="1143000" y="3467100"/>
          <p14:tracePt t="382271" x="1174750" y="3435350"/>
          <p14:tracePt t="382291" x="1193800" y="3416300"/>
          <p14:tracePt t="382305" x="1219200" y="3403600"/>
          <p14:tracePt t="382321" x="1244600" y="3390900"/>
          <p14:tracePt t="382338" x="1270000" y="3384550"/>
          <p14:tracePt t="382354" x="1308100" y="3371850"/>
          <p14:tracePt t="382373" x="1333500" y="3365500"/>
          <p14:tracePt t="382388" x="1365250" y="3359150"/>
          <p14:tracePt t="382404" x="1390650" y="3352800"/>
          <p14:tracePt t="382420" x="1428750" y="3346450"/>
          <p14:tracePt t="382441" x="1454150" y="3346450"/>
          <p14:tracePt t="382455" x="1479550" y="3346450"/>
          <p14:tracePt t="382470" x="1504950" y="3346450"/>
          <p14:tracePt t="382487" x="1524000" y="3346450"/>
          <p14:tracePt t="382504" x="1549400" y="3352800"/>
          <p14:tracePt t="382521" x="1581150" y="3365500"/>
          <p14:tracePt t="382539" x="1593850" y="3371850"/>
          <p14:tracePt t="382554" x="1606550" y="3384550"/>
          <p14:tracePt t="382570" x="1625600" y="3397250"/>
          <p14:tracePt t="382590" x="1638300" y="3409950"/>
          <p14:tracePt t="382605" x="1651000" y="3422650"/>
          <p14:tracePt t="382621" x="1657350" y="3435350"/>
          <p14:tracePt t="382637" x="1670050" y="3454400"/>
          <p14:tracePt t="382654" x="1676400" y="3467100"/>
          <p14:tracePt t="382670" x="1695450" y="3492500"/>
          <p14:tracePt t="382689" x="1701800" y="3511550"/>
          <p14:tracePt t="382704" x="1714500" y="3524250"/>
          <p14:tracePt t="382720" x="1727200" y="3543300"/>
          <p14:tracePt t="382740" x="1733550" y="3556000"/>
          <p14:tracePt t="382755" x="1733550" y="3568700"/>
          <p14:tracePt t="382770" x="1733550" y="3581400"/>
          <p14:tracePt t="382787" x="1733550" y="3594100"/>
          <p14:tracePt t="382804" x="1720850" y="3606800"/>
          <p14:tracePt t="382821" x="1695450" y="3632200"/>
          <p14:tracePt t="382839" x="1676400" y="3644900"/>
          <p14:tracePt t="382855" x="1657350" y="3657600"/>
          <p14:tracePt t="382870" x="1631950" y="3670300"/>
          <p14:tracePt t="382889" x="1606550" y="3676650"/>
          <p14:tracePt t="382904" x="1587500" y="3683000"/>
          <p14:tracePt t="382921" x="1562100" y="3689350"/>
          <p14:tracePt t="382937" x="1543050" y="3695700"/>
          <p14:tracePt t="382954" x="1530350" y="3695700"/>
          <p14:tracePt t="382971" x="1511300" y="3702050"/>
          <p14:tracePt t="382989" x="1492250" y="3708400"/>
          <p14:tracePt t="383004" x="1485900" y="3708400"/>
          <p14:tracePt t="383021" x="1473200" y="3714750"/>
          <p14:tracePt t="383038" x="1460500" y="3714750"/>
          <p14:tracePt t="383054" x="1460500" y="3721100"/>
          <p14:tracePt t="383071" x="1454150" y="3721100"/>
          <p14:tracePt t="383106" x="1447800" y="3727450"/>
          <p14:tracePt t="383201" x="1441450" y="3727450"/>
          <p14:tracePt t="383240" x="1441450" y="3733800"/>
          <p14:tracePt t="383322" x="1435100" y="3733800"/>
          <p14:tracePt t="383363" x="0" y="0"/>
        </p14:tracePtLst>
        <p14:tracePtLst>
          <p14:tracePt t="385079" x="1466850" y="2057400"/>
          <p14:tracePt t="385087" x="1447800" y="2063750"/>
          <p14:tracePt t="385091" x="1435100" y="2063750"/>
          <p14:tracePt t="385096" x="1416050" y="2070100"/>
          <p14:tracePt t="385106" x="1384300" y="2082800"/>
          <p14:tracePt t="385120" x="1352550" y="2089150"/>
          <p14:tracePt t="385136" x="1320800" y="2101850"/>
          <p14:tracePt t="385153" x="1270000" y="2108200"/>
          <p14:tracePt t="385172" x="1244600" y="2101850"/>
          <p14:tracePt t="385187" x="1219200" y="2095500"/>
          <p14:tracePt t="385204" x="1193800" y="2089150"/>
          <p14:tracePt t="385220" x="1174750" y="2076450"/>
          <p14:tracePt t="385236" x="1149350" y="2051050"/>
          <p14:tracePt t="385257" x="1130300" y="2032000"/>
          <p14:tracePt t="385270" x="1117600" y="2012950"/>
          <p14:tracePt t="385286" x="1104900" y="1993900"/>
          <p14:tracePt t="385303" x="1092200" y="1955800"/>
          <p14:tracePt t="385323" x="1092200" y="1930400"/>
          <p14:tracePt t="385337" x="1098550" y="1905000"/>
          <p14:tracePt t="385353" x="1104900" y="1879600"/>
          <p14:tracePt t="385369" x="1111250" y="1854200"/>
          <p14:tracePt t="385386" x="1117600" y="1828800"/>
          <p14:tracePt t="385403" x="1130300" y="1809750"/>
          <p14:tracePt t="385422" x="1143000" y="1797050"/>
          <p14:tracePt t="385436" x="1162050" y="1784350"/>
          <p14:tracePt t="385453" x="1193800" y="1778000"/>
          <p14:tracePt t="385471" x="1219200" y="1778000"/>
          <p14:tracePt t="385486" x="1250950" y="1778000"/>
          <p14:tracePt t="385503" x="1289050" y="1778000"/>
          <p14:tracePt t="385519" x="1320800" y="1778000"/>
          <p14:tracePt t="385536" x="1365250" y="1778000"/>
          <p14:tracePt t="385553" x="1422400" y="1784350"/>
          <p14:tracePt t="385572" x="1454150" y="1784350"/>
          <p14:tracePt t="385587" x="1485900" y="1790700"/>
          <p14:tracePt t="385603" x="1524000" y="1797050"/>
          <p14:tracePt t="385619" x="1568450" y="1809750"/>
          <p14:tracePt t="385638" x="1600200" y="1816100"/>
          <p14:tracePt t="385653" x="1619250" y="1828800"/>
          <p14:tracePt t="385670" x="1644650" y="1841500"/>
          <p14:tracePt t="385686" x="1663700" y="1854200"/>
          <p14:tracePt t="385703" x="1682750" y="1885950"/>
          <p14:tracePt t="385722" x="1695450" y="1898650"/>
          <p14:tracePt t="385737" x="1701800" y="1924050"/>
          <p14:tracePt t="385753" x="1701800" y="1949450"/>
          <p14:tracePt t="385770" x="1689100" y="1987550"/>
          <p14:tracePt t="385788" x="1682750" y="2019300"/>
          <p14:tracePt t="385802" x="1670050" y="2044700"/>
          <p14:tracePt t="385819" x="1651000" y="2063750"/>
          <p14:tracePt t="385836" x="1631950" y="2082800"/>
          <p14:tracePt t="385852" x="1600200" y="2108200"/>
          <p14:tracePt t="385873" x="1574800" y="2114550"/>
          <p14:tracePt t="385886" x="1555750" y="2120900"/>
          <p14:tracePt t="385902" x="1536700" y="2127250"/>
          <p14:tracePt t="385920" x="1504950" y="2127250"/>
          <p14:tracePt t="385938" x="1492250" y="2127250"/>
          <p14:tracePt t="385952" x="1479550" y="2127250"/>
          <p14:tracePt t="385969" x="1466850" y="2127250"/>
          <p14:tracePt t="385986" x="1460500" y="2127250"/>
          <p14:tracePt t="386002" x="1454150" y="2120900"/>
          <p14:tracePt t="386020" x="1447800" y="2120900"/>
          <p14:tracePt t="386037" x="1441450" y="2114550"/>
          <p14:tracePt t="386052" x="1435100" y="2114550"/>
          <p14:tracePt t="386069" x="1428750" y="2114550"/>
          <p14:tracePt t="386108" x="1422400" y="2114550"/>
          <p14:tracePt t="386452" x="1416050" y="2114550"/>
          <p14:tracePt t="386686" x="1422400" y="2114550"/>
          <p14:tracePt t="386738" x="1422400" y="2120900"/>
          <p14:tracePt t="386956" x="1428750" y="2120900"/>
          <p14:tracePt t="386965" x="1428750" y="2127250"/>
          <p14:tracePt t="387097" x="1435100" y="2133600"/>
          <p14:tracePt t="387103" x="1435100" y="2139950"/>
          <p14:tracePt t="387135" x="0" y="0"/>
        </p14:tracePtLst>
        <p14:tracePtLst>
          <p14:tracePt t="389808" x="7334250" y="2063750"/>
          <p14:tracePt t="389818" x="7321550" y="2063750"/>
          <p14:tracePt t="389820" x="7302500" y="2063750"/>
          <p14:tracePt t="389827" x="7289800" y="2063750"/>
          <p14:tracePt t="389836" x="7251700" y="2063750"/>
          <p14:tracePt t="389852" x="7207250" y="2051050"/>
          <p14:tracePt t="389871" x="7175500" y="2038350"/>
          <p14:tracePt t="389885" x="7137400" y="2032000"/>
          <p14:tracePt t="389901" x="7105650" y="2019300"/>
          <p14:tracePt t="389918" x="7067550" y="2006600"/>
          <p14:tracePt t="389935" x="7029450" y="1993900"/>
          <p14:tracePt t="389952" x="6978650" y="1968500"/>
          <p14:tracePt t="389971" x="6946900" y="1949450"/>
          <p14:tracePt t="389985" x="6921500" y="1924050"/>
          <p14:tracePt t="390001" x="6896100" y="1892300"/>
          <p14:tracePt t="390018" x="6870700" y="1835150"/>
          <p14:tracePt t="390037" x="6864350" y="1797050"/>
          <p14:tracePt t="390052" x="6864350" y="1765300"/>
          <p14:tracePt t="390068" x="6864350" y="1739900"/>
          <p14:tracePt t="390085" x="6870700" y="1714500"/>
          <p14:tracePt t="390102" x="6896100" y="1682750"/>
          <p14:tracePt t="390122" x="6921500" y="1663700"/>
          <p14:tracePt t="390136" x="6946900" y="1651000"/>
          <p14:tracePt t="390152" x="6985000" y="1631950"/>
          <p14:tracePt t="390168" x="7054850" y="1606550"/>
          <p14:tracePt t="390187" x="7105650" y="1593850"/>
          <p14:tracePt t="390202" x="7156450" y="1581150"/>
          <p14:tracePt t="390218" x="7207250" y="1574800"/>
          <p14:tracePt t="390235" x="7258050" y="1574800"/>
          <p14:tracePt t="390251" x="7334250" y="1581150"/>
          <p14:tracePt t="390272" x="7385050" y="1587500"/>
          <p14:tracePt t="390285" x="7429500" y="1606550"/>
          <p14:tracePt t="390302" x="7473950" y="1631950"/>
          <p14:tracePt t="390318" x="7524750" y="1670050"/>
          <p14:tracePt t="390337" x="7562850" y="1701800"/>
          <p14:tracePt t="390352" x="7588250" y="1739900"/>
          <p14:tracePt t="390368" x="7607300" y="1771650"/>
          <p14:tracePt t="390385" x="7626350" y="1816100"/>
          <p14:tracePt t="390401" x="7632700" y="1860550"/>
          <p14:tracePt t="390401" x="7632700" y="1885950"/>
          <p14:tracePt t="390421" x="7626350" y="1930400"/>
          <p14:tracePt t="390435" x="7607300" y="1974850"/>
          <p14:tracePt t="390451" x="7581900" y="2019300"/>
          <p14:tracePt t="390468" x="7537450" y="2063750"/>
          <p14:tracePt t="390486" x="7505700" y="2095500"/>
          <p14:tracePt t="390503" x="7473950" y="2108200"/>
          <p14:tracePt t="390518" x="7442200" y="2120900"/>
          <p14:tracePt t="390535" x="7410450" y="2127250"/>
          <p14:tracePt t="390552" x="7378700" y="2127250"/>
          <p14:tracePt t="390552" x="7359650" y="2127250"/>
          <p14:tracePt t="390571" x="7321550" y="2114550"/>
          <p14:tracePt t="390586" x="7270750" y="2101850"/>
          <p14:tracePt t="390601" x="7213600" y="2095500"/>
          <p14:tracePt t="390617" x="7150100" y="2082800"/>
          <p14:tracePt t="390637" x="7118350" y="2076450"/>
          <p14:tracePt t="390675" x="0" y="0"/>
        </p14:tracePtLst>
        <p14:tracePtLst>
          <p14:tracePt t="391400" x="7346950" y="3816350"/>
          <p14:tracePt t="391404" x="7334250" y="3816350"/>
          <p14:tracePt t="391413" x="7321550" y="3810000"/>
          <p14:tracePt t="391418" x="7289800" y="3797300"/>
          <p14:tracePt t="391434" x="7251700" y="3784600"/>
          <p14:tracePt t="391451" x="7219950" y="3765550"/>
          <p14:tracePt t="391468" x="7162800" y="3740150"/>
          <p14:tracePt t="391487" x="7131050" y="3721100"/>
          <p14:tracePt t="391501" x="7099300" y="3702050"/>
          <p14:tracePt t="391518" x="7073900" y="3683000"/>
          <p14:tracePt t="391535" x="7042150" y="3651250"/>
          <p14:tracePt t="391553" x="7029450" y="3632200"/>
          <p14:tracePt t="391568" x="7023100" y="3606800"/>
          <p14:tracePt t="391584" x="7016750" y="3581400"/>
          <p14:tracePt t="391601" x="7016750" y="3549650"/>
          <p14:tracePt t="391617" x="7035800" y="3505200"/>
          <p14:tracePt t="391638" x="7048500" y="3473450"/>
          <p14:tracePt t="391651" x="7067550" y="3441700"/>
          <p14:tracePt t="391667" x="7092950" y="3409950"/>
          <p14:tracePt t="391684" x="7124700" y="3378200"/>
          <p14:tracePt t="391704" x="7150100" y="3352800"/>
          <p14:tracePt t="391718" x="7181850" y="3333750"/>
          <p14:tracePt t="391734" x="7213600" y="3314700"/>
          <p14:tracePt t="391750" x="7251700" y="3302000"/>
          <p14:tracePt t="391767" x="7302500" y="3289300"/>
          <p14:tracePt t="391786" x="7340600" y="3282950"/>
          <p14:tracePt t="391801" x="7385050" y="3282950"/>
          <p14:tracePt t="391817" x="7416800" y="3289300"/>
          <p14:tracePt t="391834" x="7467600" y="3302000"/>
          <p14:tracePt t="391853" x="7499350" y="3321050"/>
          <p14:tracePt t="391867" x="7524750" y="3340100"/>
          <p14:tracePt t="391884" x="7550150" y="3365500"/>
          <p14:tracePt t="391901" x="7575550" y="3390900"/>
          <p14:tracePt t="391918" x="7594600" y="3422650"/>
          <p14:tracePt t="391934" x="7613650" y="3479800"/>
          <p14:tracePt t="391954" x="7620000" y="3511550"/>
          <p14:tracePt t="391968" x="7620000" y="3543300"/>
          <p14:tracePt t="391984" x="7613650" y="3594100"/>
          <p14:tracePt t="392002" x="7607300" y="3619500"/>
          <p14:tracePt t="392017" x="7581900" y="3644900"/>
          <p14:tracePt t="392034" x="7550150" y="3670300"/>
          <p14:tracePt t="392051" x="7512050" y="3695700"/>
          <p14:tracePt t="392067" x="7473950" y="3721100"/>
          <p14:tracePt t="392085" x="7410450" y="3740150"/>
          <p14:tracePt t="392103" x="7372350" y="3752850"/>
          <p14:tracePt t="392118" x="7340600" y="3759200"/>
          <p14:tracePt t="392133" x="7289800" y="3759200"/>
          <p14:tracePt t="392153" x="7264400" y="3759200"/>
          <p14:tracePt t="392169" x="7239000" y="3759200"/>
          <p14:tracePt t="392184" x="7207250" y="3752850"/>
          <p14:tracePt t="392224" x="0" y="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1647</Words>
  <Application>Microsoft Office PowerPoint</Application>
  <PresentationFormat>On-screen Show (4:3)</PresentationFormat>
  <Paragraphs>188</Paragraphs>
  <Slides>16</Slides>
  <Notes>1</Notes>
  <HiddenSlides>0</HiddenSlides>
  <MMClips>13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A Practical Method to Achieve Perfect Secrecy </vt:lpstr>
      <vt:lpstr>Perfect Secrecy: One-time Pad</vt:lpstr>
      <vt:lpstr>Generalization of XOR Encryption</vt:lpstr>
      <vt:lpstr>Generalization of XOR Encryption</vt:lpstr>
      <vt:lpstr>Generalization of XOR Encryption</vt:lpstr>
      <vt:lpstr>Generating a Plurality of Shared Phase Values (i.i.d. uniform, Known to only Alice and Bob)</vt:lpstr>
      <vt:lpstr>How to Guarantee Perfect Secrecy?</vt:lpstr>
      <vt:lpstr>How to Guarantee Perfect Secrecy?</vt:lpstr>
      <vt:lpstr>Generating a Plurality of shared Phase Values</vt:lpstr>
      <vt:lpstr>Actual Hardware  (case without exterior metallic strips) </vt:lpstr>
      <vt:lpstr>Examples of Antenna Patterns </vt:lpstr>
      <vt:lpstr>Procedure for Generating a Key</vt:lpstr>
      <vt:lpstr>Changing the Roles of TX and RX Antennas </vt:lpstr>
      <vt:lpstr>Method to Perturb the RF Channel</vt:lpstr>
      <vt:lpstr>Privacy Amplification </vt:lpstr>
      <vt:lpstr>An Outstanding Concern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Method to Generate an Unconditionally Secure Key</dc:title>
  <dc:creator>Amir K. Khandani</dc:creator>
  <cp:lastModifiedBy>Amir K. Khandani</cp:lastModifiedBy>
  <cp:revision>20</cp:revision>
  <dcterms:created xsi:type="dcterms:W3CDTF">2014-08-03T19:31:08Z</dcterms:created>
  <dcterms:modified xsi:type="dcterms:W3CDTF">2014-08-04T16:00:25Z</dcterms:modified>
</cp:coreProperties>
</file>